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3.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34" r:id="rId1"/>
    <p:sldMasterId id="2147483835" r:id="rId2"/>
    <p:sldMasterId id="2147483836" r:id="rId3"/>
    <p:sldMasterId id="2147483837" r:id="rId4"/>
  </p:sldMasterIdLst>
  <p:notesMasterIdLst>
    <p:notesMasterId r:id="rId4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9ECD39-7F89-4823-9AE5-C4DF034BDE42}">
  <a:tblStyle styleId="{B99ECD39-7F89-4823-9AE5-C4DF034BDE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F55AB7A-7019-461E-A134-5F77423F4B2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6"/>
  </p:normalViewPr>
  <p:slideViewPr>
    <p:cSldViewPr snapToGrid="0">
      <p:cViewPr varScale="1">
        <p:scale>
          <a:sx n="106" d="100"/>
          <a:sy n="106" d="100"/>
        </p:scale>
        <p:origin x="96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www.eepw.com.cn/article/202010/419088.htm" TargetMode="External"/><Relationship Id="rId3" Type="http://schemas.openxmlformats.org/officeDocument/2006/relationships/hyperlink" Target="https://www.european-processor-initiative.eu/european-processor-initiative-second-year-of-activities/" TargetMode="External"/><Relationship Id="rId7" Type="http://schemas.openxmlformats.org/officeDocument/2006/relationships/hyperlink" Target="https://www.microchip.com/en/pressreleasepage/industry-s-first-soc-fpga-development-kit-for-risc-v"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www.micromagic.com/news/CoreMark_PressRelease.pdf" TargetMode="External"/><Relationship Id="rId5" Type="http://schemas.openxmlformats.org/officeDocument/2006/relationships/hyperlink" Target="https://riscv.org/news/2020/02/imperas-announce-first-reference-model-with-uvm-encapsulation-for-risc-v-verification/" TargetMode="External"/><Relationship Id="rId4" Type="http://schemas.openxmlformats.org/officeDocument/2006/relationships/hyperlink" Target="https://riscv.org/blog/2020/11/picorio-the-raspberry-pi-like-small-board-computer-for-risc-v/" TargetMode="External"/><Relationship Id="rId9" Type="http://schemas.openxmlformats.org/officeDocument/2006/relationships/hyperlink" Target="https://www.hackster.io/news/sifive-unveils-the-world-s-fastest-risc-v-development-board-and-the-heart-of-its-risc-v-pc-1ad248f026af"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wired.com/story/opinon-the-future-of-american-industry-depends-on-open-source-tech/"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engadget.com/risc-v-upscaled-120000950.html" TargetMode="External"/><Relationship Id="rId4" Type="http://schemas.openxmlformats.org/officeDocument/2006/relationships/hyperlink" Target="https://venturebeat.com/2020/09/27/will-risc-v-be-a-contender-now-that-nvidia-is-buying-ar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9de365c3bc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9de365c3bc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d84137844f_2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6" name="Google Shape;1256;gd84137844f_2_6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"Companies are turning to </a:t>
            </a:r>
            <a:r>
              <a:rPr lang="en" b="1"/>
              <a:t>RISC</a:t>
            </a:r>
            <a:r>
              <a:rPr lang="en"/>
              <a:t>-</a:t>
            </a:r>
            <a:r>
              <a:rPr lang="en" b="1"/>
              <a:t>V</a:t>
            </a:r>
            <a:r>
              <a:rPr lang="en"/>
              <a:t> solutions for a wide variety of applications and to address a wide range of performance and volume requirements," says Semico president Jim Feldhan.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d84137844f_2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5" name="Google Shape;1265;gd84137844f_2_6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https://www.techdesignforums.com/blog/2020/11/27/risc-v-in-nearly-a-quarter-of-designs-wilson-functional-verification-2020-part-one/?mc_cid=4598aad76e&amp;mc_eid=579aaa7d6f</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d84137844f_2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2" name="Google Shape;1272;gd84137844f_2_6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
              <a:t>https://riscv.org/wp-content/uploads/2019/12/12.11-14.20a9-Joshi-Tractica-Processor-IP-Showcase-with-Andes-Technology-CHIPS-Alliance-Codasip-Shakti-Project-SiFive-Syntacore-OpenHW-Group-1.pdf</a:t>
            </a:r>
            <a:endParaRPr/>
          </a:p>
          <a:p>
            <a:pPr marL="158750" marR="0" lvl="0" indent="0" algn="l" rtl="0">
              <a:lnSpc>
                <a:spcPct val="100000"/>
              </a:lnSpc>
              <a:spcBef>
                <a:spcPts val="0"/>
              </a:spcBef>
              <a:spcAft>
                <a:spcPts val="0"/>
              </a:spcAft>
              <a:buClr>
                <a:srgbClr val="000000"/>
              </a:buClr>
              <a:buSzPts val="1100"/>
              <a:buFont typeface="Arial"/>
              <a:buNone/>
            </a:pPr>
            <a:endParaRPr/>
          </a:p>
          <a:p>
            <a:pPr marL="158750" marR="0" lvl="0" indent="0" algn="l" rtl="0">
              <a:lnSpc>
                <a:spcPct val="100000"/>
              </a:lnSpc>
              <a:spcBef>
                <a:spcPts val="0"/>
              </a:spcBef>
              <a:spcAft>
                <a:spcPts val="0"/>
              </a:spcAft>
              <a:buClr>
                <a:srgbClr val="000000"/>
              </a:buClr>
              <a:buSzPts val="1100"/>
              <a:buFont typeface="Arial"/>
              <a:buNone/>
            </a:pPr>
            <a:r>
              <a:rPr lang="en"/>
              <a:t>https://tractica.omdia.com/research/risc-v-processors/</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d84137844f_2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0" name="Google Shape;1280;gd84137844f_2_6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The RISC-V community is already making an impact across industries.</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a:solidFill>
                  <a:schemeClr val="dk1"/>
                </a:solidFill>
              </a:rPr>
              <a:t>In automotive, we’ve seen progress in safety and security from NVIDIA and have worked with them to form the Functional Safety Special Interest Group in RISC-V</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a:solidFill>
                  <a:schemeClr val="dk1"/>
                </a:solidFill>
              </a:rPr>
              <a:t>In HPC, we continue to work with the European Commission on RISC-V acceleration for super computers through the EPI initiative as well as sharing insights on open source approaches to technology to reduce risk and dependency on any one entity.</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The future for RISC-V is incredibly bright in areas with legacy architectures as well as new arenas with growing adoption of custom processors.</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a:solidFill>
                  <a:schemeClr val="dk1"/>
                </a:solidFill>
              </a:rPr>
              <a:t>In the memory semiconductor space, growth projections range from 6-16% on this $100Billion market led by Flash, Telecomm, and Consumer electronics.</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a:solidFill>
                  <a:schemeClr val="dk1"/>
                </a:solidFill>
              </a:rPr>
              <a:t>Industrial and Automotive are close behind as we bring more compute and memory solutions to safety, automated driving, infotainment and more.</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a:solidFill>
                  <a:schemeClr val="dk1"/>
                </a:solidFill>
              </a:rPr>
              <a:t>IOT continues to be hot growth area. IoT devices are includes a broad range of electronics, household appliances, automotive, and commercial IoT for manufacturing, logistics and transportation. Business insider forecasts more than 64 billion IoT devices by 2026, driving a $15 trillion market.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Predictions from Semico predict RISC-V cores to climb to 62.4 billion by 2025 across industrial, transportation, communications, consumer and other compute implementations.</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We’re continuing to collaborate not only within our community, but externally across entities such as Global Platform for security standards as well as 15 other alliances including alliances for research, education, industry adoption, software support, and regional RISC-V groups.</a:t>
            </a:r>
            <a:endParaRPr>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d84137844f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3" name="Google Shape;1323;gd84137844f_2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d84137844f_2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6" name="Google Shape;1336;gd84137844f_2_7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Our community is incredible.</a:t>
            </a:r>
            <a:endParaRPr>
              <a:solidFill>
                <a:schemeClr val="dk1"/>
              </a:solidFill>
            </a:endParaRPr>
          </a:p>
          <a:p>
            <a:pPr marL="457200" lvl="0" indent="-228600" algn="l" rtl="0">
              <a:lnSpc>
                <a:spcPct val="100000"/>
              </a:lnSpc>
              <a:spcBef>
                <a:spcPts val="0"/>
              </a:spcBef>
              <a:spcAft>
                <a:spcPts val="0"/>
              </a:spcAft>
              <a:buClr>
                <a:srgbClr val="333333"/>
              </a:buClr>
              <a:buSzPts val="1530"/>
              <a:buFont typeface="Corbel"/>
              <a:buNone/>
            </a:pP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Today we have more than 690 members spanning 50 countries. Our global community is distributed about 1/3 in North America, 1/3 in Europe, and 1/3 in APAC. </a:t>
            </a:r>
            <a:endParaRPr>
              <a:solidFill>
                <a:schemeClr val="dk1"/>
              </a:solidFill>
            </a:endParaRPr>
          </a:p>
          <a:p>
            <a:pPr marL="457200" lvl="0" indent="-228600" algn="l" rtl="0">
              <a:lnSpc>
                <a:spcPct val="100000"/>
              </a:lnSpc>
              <a:spcBef>
                <a:spcPts val="0"/>
              </a:spcBef>
              <a:spcAft>
                <a:spcPts val="0"/>
              </a:spcAft>
              <a:buClr>
                <a:srgbClr val="333333"/>
              </a:buClr>
              <a:buSzPts val="1530"/>
              <a:buFont typeface="Corbel"/>
              <a:buNone/>
            </a:pP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RISC-V has seen tremendous engagement and collaboration across our 37 technical and industry committees and workgroups.</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Our dedicated community is driving progress. </a:t>
            </a:r>
            <a:endParaRPr>
              <a:solidFill>
                <a:schemeClr val="dk1"/>
              </a:solidFill>
            </a:endParaRPr>
          </a:p>
          <a:p>
            <a:pPr marL="457200" lvl="0" indent="-228600" algn="l" rtl="0">
              <a:lnSpc>
                <a:spcPct val="100000"/>
              </a:lnSpc>
              <a:spcBef>
                <a:spcPts val="0"/>
              </a:spcBef>
              <a:spcAft>
                <a:spcPts val="0"/>
              </a:spcAft>
              <a:buClr>
                <a:srgbClr val="333333"/>
              </a:buClr>
              <a:buSzPts val="1530"/>
              <a:buFont typeface="Corbel"/>
              <a:buNone/>
            </a:pP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We’re gaining momentum in open technical deliverables,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our members are growing their commercial success,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entrepreneurs are starting new companies,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investors are funding RISC-V companies,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multi-nationals are building beyond microcontrollers,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public institutions are specifying RISC-V,</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Students and professors are integrating RISC-V in research and studies</a:t>
            </a:r>
            <a:endParaRPr>
              <a:solidFill>
                <a:schemeClr val="dk1"/>
              </a:solidFill>
            </a:endParaRPr>
          </a:p>
          <a:p>
            <a:pPr marL="457200" lvl="0" indent="-228600" algn="l" rtl="0">
              <a:lnSpc>
                <a:spcPct val="100000"/>
              </a:lnSpc>
              <a:spcBef>
                <a:spcPts val="0"/>
              </a:spcBef>
              <a:spcAft>
                <a:spcPts val="0"/>
              </a:spcAft>
              <a:buClr>
                <a:srgbClr val="333333"/>
              </a:buClr>
              <a:buSzPts val="1530"/>
              <a:buFont typeface="Corbel"/>
              <a:buNone/>
            </a:pP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We’re rapidly cultivating an ecosystem of stakeholders across all dimensions</a:t>
            </a:r>
            <a:endParaRPr>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d84137844f_2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6" name="Google Shape;1406;gd84137844f_2_7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1200"/>
              </a:spcBef>
              <a:spcAft>
                <a:spcPts val="0"/>
              </a:spcAft>
              <a:buSzPts val="1100"/>
              <a:buFont typeface="Arial"/>
              <a:buChar char="•"/>
            </a:pPr>
            <a:r>
              <a:rPr lang="en" sz="1800" b="0" i="0" u="none" strike="noStrike">
                <a:solidFill>
                  <a:srgbClr val="000000"/>
                </a:solidFill>
                <a:latin typeface="Arial"/>
                <a:ea typeface="Arial"/>
                <a:cs typeface="Arial"/>
                <a:sym typeface="Arial"/>
              </a:rPr>
              <a:t>The European Processor Initiative partners have finalized the first version of its RISC-V accelerator architecture, named EPAC, and are working towards the delivery of the first EPAC Test Chip in 2021.</a:t>
            </a:r>
            <a:r>
              <a:rPr lang="en" sz="1800" b="0" i="0" u="sng" strike="noStrik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val="tx"/>
                    </a:ext>
                  </a:extLst>
                </a:hlinkClick>
              </a:rPr>
              <a:t>Link</a:t>
            </a:r>
            <a:endParaRPr sz="1800" b="0" i="0" u="none" strike="noStrik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The RISC-V International Open Source Laboratory (also known as RIOS Lab), announced the PicoRio open-source project. The PicoRio will be a RISC-V-based small-board computer available at an affordable price point, and will be available to ship in the first half of 2021.</a:t>
            </a:r>
            <a:r>
              <a:rPr lang="en" sz="1800" b="0" i="0" u="sng" strike="noStrik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1800" b="0" i="0" u="none" strike="noStrik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Imperas</a:t>
            </a:r>
            <a:r>
              <a:rPr lang="en" sz="1800" b="0" i="0" u="sng" strike="noStrik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5">
                  <a:extLst>
                    <a:ext uri="{A12FA001-AC4F-418D-AE19-62706E023703}">
                      <ahyp:hlinkClr xmlns:ahyp="http://schemas.microsoft.com/office/drawing/2018/hyperlinkcolor" val="tx"/>
                    </a:ext>
                  </a:extLst>
                </a:hlinkClick>
              </a:rPr>
              <a:t>announced</a:t>
            </a:r>
            <a:r>
              <a:rPr lang="en" sz="1800" b="0" i="0" u="none" strike="noStrike">
                <a:solidFill>
                  <a:srgbClr val="000000"/>
                </a:solidFill>
                <a:latin typeface="Arial"/>
                <a:ea typeface="Arial"/>
                <a:cs typeface="Arial"/>
                <a:sym typeface="Arial"/>
              </a:rPr>
              <a:t> the first reference model with UVM encapsulation for RISC-V verification.</a:t>
            </a:r>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Micro Magic</a:t>
            </a:r>
            <a:r>
              <a:rPr lang="en" sz="1800" b="0" i="0" u="sng" strike="noStrike">
                <a:solidFill>
                  <a:srgbClr val="1155CC"/>
                </a:solidFill>
                <a:latin typeface="Arial"/>
                <a:ea typeface="Arial"/>
                <a:cs typeface="Arial"/>
                <a:sym typeface="Arial"/>
                <a:hlinkClick r:id="rId6">
                  <a:extLst>
                    <a:ext uri="{A12FA001-AC4F-418D-AE19-62706E023703}">
                      <ahyp:hlinkClr xmlns:ahyp="http://schemas.microsoft.com/office/drawing/2018/hyperlinkcolor" val="tx"/>
                    </a:ext>
                  </a:extLst>
                </a:hlinkClick>
              </a:rPr>
              <a:t> announced </a:t>
            </a:r>
            <a:r>
              <a:rPr lang="en" sz="1800" b="0" i="0" u="none" strike="noStrike">
                <a:solidFill>
                  <a:srgbClr val="000000"/>
                </a:solidFill>
                <a:latin typeface="Arial"/>
                <a:ea typeface="Arial"/>
                <a:cs typeface="Arial"/>
                <a:sym typeface="Arial"/>
              </a:rPr>
              <a:t>the world’s fastest 64-bit RISC-V core achieving 5GHz and 13,000 CoreMarks at 1.1V.</a:t>
            </a:r>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Microchip</a:t>
            </a:r>
            <a:r>
              <a:rPr lang="en" sz="1800" b="0" i="0" u="sng" strike="noStrike">
                <a:solidFill>
                  <a:srgbClr val="1155CC"/>
                </a:solidFill>
                <a:latin typeface="Arial"/>
                <a:ea typeface="Arial"/>
                <a:cs typeface="Arial"/>
                <a:sym typeface="Arial"/>
                <a:hlinkClick r:id="rId7">
                  <a:extLst>
                    <a:ext uri="{A12FA001-AC4F-418D-AE19-62706E023703}">
                      <ahyp:hlinkClr xmlns:ahyp="http://schemas.microsoft.com/office/drawing/2018/hyperlinkcolor" val="tx"/>
                    </a:ext>
                  </a:extLst>
                </a:hlinkClick>
              </a:rPr>
              <a:t> released</a:t>
            </a:r>
            <a:r>
              <a:rPr lang="en" sz="1800" b="0" i="0" u="none" strike="noStrike">
                <a:solidFill>
                  <a:srgbClr val="000000"/>
                </a:solidFill>
                <a:latin typeface="Arial"/>
                <a:ea typeface="Arial"/>
                <a:cs typeface="Arial"/>
                <a:sym typeface="Arial"/>
              </a:rPr>
              <a:t> the industry’s first SoC FPGA development kit based on the RISC-V ISA.</a:t>
            </a:r>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Saifang Technology</a:t>
            </a:r>
            <a:r>
              <a:rPr lang="en" sz="1800" b="0" i="0" u="sng" strike="noStrike">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8">
                  <a:extLst>
                    <a:ext uri="{A12FA001-AC4F-418D-AE19-62706E023703}">
                      <ahyp:hlinkClr xmlns:ahyp="http://schemas.microsoft.com/office/drawing/2018/hyperlinkcolor" val="tx"/>
                    </a:ext>
                  </a:extLst>
                </a:hlinkClick>
              </a:rPr>
              <a:t>released</a:t>
            </a:r>
            <a:r>
              <a:rPr lang="en" sz="1800" b="0" i="0" u="none" strike="noStrike">
                <a:solidFill>
                  <a:srgbClr val="000000"/>
                </a:solidFill>
                <a:latin typeface="Arial"/>
                <a:ea typeface="Arial"/>
                <a:cs typeface="Arial"/>
                <a:sym typeface="Arial"/>
              </a:rPr>
              <a:t> the world’s first RISC-V AI visual processing platform-Jinghong 7100.</a:t>
            </a:r>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SiFive</a:t>
            </a:r>
            <a:r>
              <a:rPr lang="en" sz="1800" b="0" i="0" u="sng" strike="noStrike">
                <a:solidFill>
                  <a:srgbClr val="000000"/>
                </a:solidFill>
                <a:latin typeface="Arial"/>
                <a:ea typeface="Arial"/>
                <a:cs typeface="Arial"/>
                <a:sym typeface="Arial"/>
                <a:hlinkClick r:id="rId9">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9">
                  <a:extLst>
                    <a:ext uri="{A12FA001-AC4F-418D-AE19-62706E023703}">
                      <ahyp:hlinkClr xmlns:ahyp="http://schemas.microsoft.com/office/drawing/2018/hyperlinkcolor" val="tx"/>
                    </a:ext>
                  </a:extLst>
                </a:hlinkClick>
              </a:rPr>
              <a:t>unveiled</a:t>
            </a:r>
            <a:r>
              <a:rPr lang="en" sz="1800" b="0" i="0" u="none" strike="noStrike">
                <a:solidFill>
                  <a:srgbClr val="000000"/>
                </a:solidFill>
                <a:latin typeface="Arial"/>
                <a:ea typeface="Arial"/>
                <a:cs typeface="Arial"/>
                <a:sym typeface="Arial"/>
              </a:rPr>
              <a:t> the world’s fastest RISC-V development board. The board is available for $665.</a:t>
            </a:r>
            <a:endParaRPr/>
          </a:p>
          <a:p>
            <a:pPr marL="457200" lvl="0" indent="-228600" algn="l" rtl="0">
              <a:lnSpc>
                <a:spcPct val="100000"/>
              </a:lnSpc>
              <a:spcBef>
                <a:spcPts val="120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d84137844f_2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3" name="Google Shape;1413;gd84137844f_2_7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25755" algn="l" rtl="0">
              <a:lnSpc>
                <a:spcPct val="100000"/>
              </a:lnSpc>
              <a:spcBef>
                <a:spcPts val="0"/>
              </a:spcBef>
              <a:spcAft>
                <a:spcPts val="0"/>
              </a:spcAft>
              <a:buClr>
                <a:schemeClr val="dk1"/>
              </a:buClr>
              <a:buSzPts val="1530"/>
              <a:buFont typeface="Corbel"/>
              <a:buChar char="•"/>
            </a:pPr>
            <a:r>
              <a:rPr lang="en">
                <a:solidFill>
                  <a:schemeClr val="dk1"/>
                </a:solidFill>
              </a:rPr>
              <a:t>RISC-V membership has grown by 50%, continuing the trajectory since we formed 5 years ago</a:t>
            </a:r>
            <a:endParaRPr>
              <a:solidFill>
                <a:schemeClr val="dk1"/>
              </a:solidFill>
            </a:endParaRPr>
          </a:p>
          <a:p>
            <a:pPr marL="914400" lvl="1" indent="-325755" algn="l" rtl="0">
              <a:lnSpc>
                <a:spcPct val="100000"/>
              </a:lnSpc>
              <a:spcBef>
                <a:spcPts val="0"/>
              </a:spcBef>
              <a:spcAft>
                <a:spcPts val="0"/>
              </a:spcAft>
              <a:buClr>
                <a:schemeClr val="dk1"/>
              </a:buClr>
              <a:buSzPts val="1530"/>
              <a:buFont typeface="Corbel"/>
              <a:buChar char="•"/>
            </a:pPr>
            <a:r>
              <a:rPr lang="en">
                <a:solidFill>
                  <a:schemeClr val="dk1"/>
                </a:solidFill>
              </a:rPr>
              <a:t>Across our membership, more than 2,000 individuals are engaged in 37 RISC-V work groups and committees, this is nearly double the RISC-V groups and a 40% increase in engagement</a:t>
            </a:r>
            <a:endParaRPr>
              <a:solidFill>
                <a:schemeClr val="dk1"/>
              </a:solidFill>
            </a:endParaRPr>
          </a:p>
          <a:p>
            <a:pPr marL="914400" lvl="1" indent="-325755" algn="l" rtl="0">
              <a:lnSpc>
                <a:spcPct val="100000"/>
              </a:lnSpc>
              <a:spcBef>
                <a:spcPts val="0"/>
              </a:spcBef>
              <a:spcAft>
                <a:spcPts val="0"/>
              </a:spcAft>
              <a:buClr>
                <a:schemeClr val="dk1"/>
              </a:buClr>
              <a:buSzPts val="1530"/>
              <a:buFont typeface="Corbel"/>
              <a:buChar char="•"/>
            </a:pPr>
            <a:r>
              <a:rPr lang="en">
                <a:solidFill>
                  <a:schemeClr val="dk1"/>
                </a:solidFill>
              </a:rPr>
              <a:t>We’ve seen participation grow by 63% in our 23 local meetup and event groups around the world</a:t>
            </a:r>
            <a:endParaRPr>
              <a:solidFill>
                <a:schemeClr val="dk1"/>
              </a:solidFill>
            </a:endParaRPr>
          </a:p>
          <a:p>
            <a:pPr marL="914400" lvl="1" indent="-325755" algn="l" rtl="0">
              <a:lnSpc>
                <a:spcPct val="100000"/>
              </a:lnSpc>
              <a:spcBef>
                <a:spcPts val="0"/>
              </a:spcBef>
              <a:spcAft>
                <a:spcPts val="0"/>
              </a:spcAft>
              <a:buClr>
                <a:schemeClr val="dk1"/>
              </a:buClr>
              <a:buSzPts val="1530"/>
              <a:buFont typeface="Corbel"/>
              <a:buChar char="•"/>
            </a:pPr>
            <a:r>
              <a:rPr lang="en">
                <a:solidFill>
                  <a:schemeClr val="dk1"/>
                </a:solidFill>
              </a:rPr>
              <a:t>We’re getting a lot of attention! We’ve added more than 5,000 followers on social media and have participated in more than 80 news articles along with amplifying the RISC-V news of our community more than 300 times.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d84137844f_2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9" name="Google Shape;1419;gd84137844f_2_7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d84137844f_2_8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2" name="Google Shape;1442;gd84137844f_2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d84137844f_2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2" name="Google Shape;1182;gd84137844f_2_5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d84137844f_2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d84137844f_2_8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1200"/>
              </a:spcBef>
              <a:spcAft>
                <a:spcPts val="0"/>
              </a:spcAft>
              <a:buSzPts val="1100"/>
              <a:buFont typeface="Arial"/>
              <a:buChar char="•"/>
            </a:pPr>
            <a:r>
              <a:rPr lang="en" sz="1800" b="0" i="0" u="none" strike="noStrike">
                <a:solidFill>
                  <a:srgbClr val="000000"/>
                </a:solidFill>
                <a:latin typeface="Arial"/>
                <a:ea typeface="Arial"/>
                <a:cs typeface="Arial"/>
                <a:sym typeface="Arial"/>
              </a:rPr>
              <a:t>Wired published an</a:t>
            </a:r>
            <a:r>
              <a:rPr lang="en" sz="1800" b="0" i="0" u="sng" strike="noStrik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val="tx"/>
                    </a:ext>
                  </a:extLst>
                </a:hlinkClick>
              </a:rPr>
              <a:t>article</a:t>
            </a:r>
            <a:r>
              <a:rPr lang="en" sz="1800" b="0" i="0" u="none" strike="noStrike">
                <a:solidFill>
                  <a:srgbClr val="000000"/>
                </a:solidFill>
                <a:latin typeface="Arial"/>
                <a:ea typeface="Arial"/>
                <a:cs typeface="Arial"/>
                <a:sym typeface="Arial"/>
              </a:rPr>
              <a:t> about how “the future of American industry depends on open source tech,” and highlighted how “RISC-V is gaining traction in the hardware manufacturing space throughout the world, because it lowers barriers to entry and increases chip development speed.”</a:t>
            </a:r>
            <a:endParaRPr/>
          </a:p>
          <a:p>
            <a:pPr marL="457200" lvl="0" indent="-298450" algn="l" rtl="0">
              <a:lnSpc>
                <a:spcPct val="100000"/>
              </a:lnSpc>
              <a:spcBef>
                <a:spcPts val="0"/>
              </a:spcBef>
              <a:spcAft>
                <a:spcPts val="0"/>
              </a:spcAft>
              <a:buSzPts val="1100"/>
              <a:buFont typeface="Arial"/>
              <a:buChar char="•"/>
            </a:pPr>
            <a:r>
              <a:rPr lang="en" sz="1800" b="0" i="0" u="sng" strike="noStrike">
                <a:solidFill>
                  <a:srgbClr val="1155CC"/>
                </a:solidFill>
                <a:latin typeface="Arial"/>
                <a:ea typeface="Arial"/>
                <a:cs typeface="Arial"/>
                <a:sym typeface="Arial"/>
                <a:hlinkClick r:id="rId4">
                  <a:extLst>
                    <a:ext uri="{A12FA001-AC4F-418D-AE19-62706E023703}">
                      <ahyp:hlinkClr xmlns:ahyp="http://schemas.microsoft.com/office/drawing/2018/hyperlinkcolor" val="tx"/>
                    </a:ext>
                  </a:extLst>
                </a:hlinkClick>
              </a:rPr>
              <a:t>VentureBeat</a:t>
            </a:r>
            <a:r>
              <a:rPr lang="en" sz="1800" b="0" i="0" u="none" strike="noStrike">
                <a:solidFill>
                  <a:srgbClr val="000000"/>
                </a:solidFill>
                <a:latin typeface="Arial"/>
                <a:ea typeface="Arial"/>
                <a:cs typeface="Arial"/>
                <a:sym typeface="Arial"/>
              </a:rPr>
              <a:t> discussed the momentum of RISC-V writing, “Though the architecture was created a decade ago by university professors, RISC-V has been building its ecosystem for years and has started to hit its stride with big licensees like Western Digital, SiFive, and even Nvidia itself.”</a:t>
            </a:r>
            <a:endParaRPr/>
          </a:p>
          <a:p>
            <a:pPr marL="457200" lvl="0" indent="-298450" algn="l" rtl="0">
              <a:lnSpc>
                <a:spcPct val="100000"/>
              </a:lnSpc>
              <a:spcBef>
                <a:spcPts val="1200"/>
              </a:spcBef>
              <a:spcAft>
                <a:spcPts val="0"/>
              </a:spcAft>
              <a:buSzPts val="1100"/>
              <a:buChar char="●"/>
            </a:pPr>
            <a:r>
              <a:rPr lang="en" sz="1800" b="0" i="0" u="sng" strike="noStrike">
                <a:solidFill>
                  <a:srgbClr val="1155CC"/>
                </a:solidFill>
                <a:latin typeface="Arial"/>
                <a:ea typeface="Arial"/>
                <a:cs typeface="Arial"/>
                <a:sym typeface="Arial"/>
                <a:hlinkClick r:id="rId5">
                  <a:extLst>
                    <a:ext uri="{A12FA001-AC4F-418D-AE19-62706E023703}">
                      <ahyp:hlinkClr xmlns:ahyp="http://schemas.microsoft.com/office/drawing/2018/hyperlinkcolor" val="tx"/>
                    </a:ext>
                  </a:extLst>
                </a:hlinkClick>
              </a:rPr>
              <a:t>Engadget</a:t>
            </a:r>
            <a:r>
              <a:rPr lang="en" sz="1800" b="0" i="0" u="none" strike="noStrike">
                <a:solidFill>
                  <a:srgbClr val="000000"/>
                </a:solidFill>
                <a:latin typeface="Arial"/>
                <a:ea typeface="Arial"/>
                <a:cs typeface="Arial"/>
                <a:sym typeface="Arial"/>
              </a:rPr>
              <a:t> published a 14 minute video discussing RISC-V, and noted that “if it succeeds, RISC-V could lower the cost of developing a new chip and help companies of all sizes to build exactly the processors they need.”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cd4ef128b6_1_7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cd4ef128b6_1_7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cd4ef128b6_1_7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cd4ef128b6_1_7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cd4ef128b6_1_7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cd4ef128b6_1_7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cd4ef128b6_1_7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cd4ef128b6_1_7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cd4ef128b6_1_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cd4ef128b6_1_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cd4ef128b6_1_7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cd4ef128b6_1_7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cd4ef128b6_1_7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cd4ef128b6_1_7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b7413bd231_1_6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b7413bd231_1_6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ccb801024e_0_2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ccb801024e_0_2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d84137844f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8" name="Google Shape;1188;gd84137844f_2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Arial"/>
              <a:buNone/>
            </a:pPr>
            <a:r>
              <a:rPr lang="en">
                <a:solidFill>
                  <a:schemeClr val="dk1"/>
                </a:solidFill>
              </a:rPr>
              <a:t>The increasing complexity of legacy microprocessors has become profound, requiring hundreds of engineers, millions in investment, and months and years in development. </a:t>
            </a:r>
            <a:endParaRPr>
              <a:solidFill>
                <a:schemeClr val="dk1"/>
              </a:solidFill>
            </a:endParaRPr>
          </a:p>
          <a:p>
            <a:pPr marL="457200" lvl="0" indent="-22860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RISC-V is the ISA of our time and the open foundation for our collective future.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The flexibility and innovation potential across performance, power, size, implementation, core design, and other unique variables are infinitely possible.</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Infinite because you no longer need an army of experts for each element.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In RISC-V, complexity is managed through extensions and IP blocks, the composition becoming the unique innovation rather than the individual blocks.</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Fun fact! With 47 instructions in the base ISA, RISC-V is the smallest ISA for 32- bit and 64 bit addresses. By comparison, another popular architecture has more than 1500 instructions.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This has tangible impact, in RISC-V we’re composing designs that leverage only the necessary extensions.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This modular and reduced code approach also has positive impacts for power consumption.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RISC-V is fundamentally designed for unique designs, it is the innovation platform for the things that shape our lives and the world around us.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RISC-V adoption is in motion across industries such as AI, IoT, security, HPC, AR/VR, automotive, embedded, industrial, and more.</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We’re progressing on a continuum, working up from the ISA and core IP to build a greater ecosystem from packaging to boards to software </a:t>
            </a:r>
            <a:endParaRPr>
              <a:solidFill>
                <a:schemeClr val="dk1"/>
              </a:solidFill>
            </a:endParaRPr>
          </a:p>
          <a:p>
            <a:pPr marL="457200" lvl="0" indent="-22860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b7413bd231_1_3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b7413bd231_1_3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bf828c43df_0_281:notes"/>
          <p:cNvSpPr txBox="1">
            <a:spLocks noGrp="1"/>
          </p:cNvSpPr>
          <p:nvPr>
            <p:ph type="body" idx="1"/>
          </p:nvPr>
        </p:nvSpPr>
        <p:spPr>
          <a:xfrm>
            <a:off x="685800" y="4400549"/>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8" name="Google Shape;1528;gbf828c43df_0_281:notes"/>
          <p:cNvSpPr>
            <a:spLocks noGrp="1" noRot="1" noChangeAspect="1"/>
          </p:cNvSpPr>
          <p:nvPr>
            <p:ph type="sldImg" idx="2"/>
          </p:nvPr>
        </p:nvSpPr>
        <p:spPr>
          <a:xfrm>
            <a:off x="1885333" y="1143000"/>
            <a:ext cx="30873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9d643c8822_0_4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9d643c8822_0_4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b7413bd231_1_6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b7413bd231_1_6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9d643c8822_0_4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9d643c8822_0_4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9d643c8822_0_4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9d643c8822_0_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9d643c8822_0_4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9d643c8822_0_4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9d643c8822_0_8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9d643c8822_0_8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cd4ef128b6_1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cd4ef128b6_1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cd4ef128b6_1_3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cd4ef128b6_1_3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d84137844f_2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5" name="Google Shape;1195;gd84137844f_2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cd4ef128b6_1_2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4" name="Google Shape;1624;gcd4ef128b6_1_26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cd4ef128b6_1_4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7" name="Google Shape;1637;gcd4ef128b6_1_40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cd4ef128b6_1_4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cd4ef128b6_1_4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cd4ef128b6_1_4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cd4ef128b6_1_4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9e587e8dd8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9e587e8dd8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d84137844f_2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5" name="Google Shape;1215;gd84137844f_2_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Business barriers to entry in the microprocessor industry have been enormous – hundreds of millions of dollars and hundreds of people working for years. </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For decades we’ve relied on the economics of reducing the cost per transistor and wafer density toward increasing volumes to recoup investment. </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Given the cost of entry, our industry was limited to few companies that could afford to be in the game. </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That didn’t leave us with much to pick from and once we did, switching costs were high and we were locked in.</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RISC-V has disrupted the entire business and technical status quo</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Unconstrained opportunity means open:</a:t>
            </a: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Collaboration partners</a:t>
            </a: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Suppliers</a:t>
            </a: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Adjacent markets</a:t>
            </a: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Geographies</a:t>
            </a:r>
            <a:endParaRPr>
              <a:solidFill>
                <a:schemeClr val="dk1"/>
              </a:solidFill>
            </a:endParaRPr>
          </a:p>
          <a:p>
            <a:pPr marL="457200" lvl="0" indent="-228600" algn="l" rtl="0">
              <a:lnSpc>
                <a:spcPct val="100000"/>
              </a:lnSpc>
              <a:spcBef>
                <a:spcPts val="0"/>
              </a:spcBef>
              <a:spcAft>
                <a:spcPts val="0"/>
              </a:spcAft>
              <a:buClr>
                <a:srgbClr val="333333"/>
              </a:buClr>
              <a:buSzPts val="1530"/>
              <a:buFont typeface="Corbel"/>
              <a:buNone/>
            </a:pP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Open Source and global standards have taken substantial risk, investment, time, and constraints out of custom processor design. </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When multiple stakeholders are invested across numerous domains, geographies, and implementations, you reduce the uncertainty of strategically choosing to build on RISC-V. </a:t>
            </a:r>
            <a:endParaRPr>
              <a:solidFill>
                <a:schemeClr val="dk1"/>
              </a:solidFill>
            </a:endParaRPr>
          </a:p>
          <a:p>
            <a:pPr marL="914400" lvl="1" indent="-298450" algn="l" rtl="0">
              <a:lnSpc>
                <a:spcPct val="100000"/>
              </a:lnSpc>
              <a:spcBef>
                <a:spcPts val="0"/>
              </a:spcBef>
              <a:spcAft>
                <a:spcPts val="0"/>
              </a:spcAft>
              <a:buClr>
                <a:schemeClr val="dk1"/>
              </a:buClr>
              <a:buSzPts val="1100"/>
              <a:buFont typeface="Corbel"/>
              <a:buChar char="•"/>
            </a:pPr>
            <a:r>
              <a:rPr lang="en">
                <a:solidFill>
                  <a:srgbClr val="333333"/>
                </a:solidFill>
              </a:rPr>
              <a:t>You have an invested global community</a:t>
            </a:r>
            <a:endParaRPr>
              <a:solidFill>
                <a:schemeClr val="dk1"/>
              </a:solidFill>
            </a:endParaRPr>
          </a:p>
          <a:p>
            <a:pPr marL="914400" lvl="1" indent="-298450" algn="l" rtl="0">
              <a:lnSpc>
                <a:spcPct val="100000"/>
              </a:lnSpc>
              <a:spcBef>
                <a:spcPts val="0"/>
              </a:spcBef>
              <a:spcAft>
                <a:spcPts val="0"/>
              </a:spcAft>
              <a:buClr>
                <a:schemeClr val="dk1"/>
              </a:buClr>
              <a:buSzPts val="1100"/>
              <a:buFont typeface="Corbel"/>
              <a:buChar char="•"/>
            </a:pPr>
            <a:r>
              <a:rPr lang="en">
                <a:solidFill>
                  <a:srgbClr val="333333"/>
                </a:solidFill>
              </a:rPr>
              <a:t>No one entity, person, or geography owns the technology. We all do.</a:t>
            </a:r>
            <a:endParaRPr>
              <a:solidFill>
                <a:schemeClr val="dk1"/>
              </a:solidFill>
            </a:endParaRPr>
          </a:p>
          <a:p>
            <a:pPr marL="914400" lvl="1" indent="-228600" algn="l" rtl="0">
              <a:lnSpc>
                <a:spcPct val="100000"/>
              </a:lnSpc>
              <a:spcBef>
                <a:spcPts val="0"/>
              </a:spcBef>
              <a:spcAft>
                <a:spcPts val="0"/>
              </a:spcAft>
              <a:buClr>
                <a:schemeClr val="dk1"/>
              </a:buClr>
              <a:buSzPts val="1530"/>
              <a:buFont typeface="Corbel"/>
              <a:buNone/>
            </a:pPr>
            <a:endParaRPr>
              <a:solidFill>
                <a:schemeClr val="dk1"/>
              </a:solidFill>
            </a:endParaRPr>
          </a:p>
          <a:p>
            <a:pPr marL="457200" lvl="0" indent="-228600" algn="l" rtl="0">
              <a:lnSpc>
                <a:spcPct val="100000"/>
              </a:lnSpc>
              <a:spcBef>
                <a:spcPts val="0"/>
              </a:spcBef>
              <a:spcAft>
                <a:spcPts val="0"/>
              </a:spcAft>
              <a:buClr>
                <a:schemeClr val="dk1"/>
              </a:buClr>
              <a:buSzPts val="1400"/>
              <a:buFont typeface="Arial"/>
              <a:buNone/>
            </a:pPr>
            <a:r>
              <a:rPr lang="en">
                <a:solidFill>
                  <a:srgbClr val="333333"/>
                </a:solidFill>
              </a:rPr>
              <a:t>This creates a cycle of growth</a:t>
            </a:r>
            <a:endParaRPr>
              <a:solidFill>
                <a:schemeClr val="dk1"/>
              </a:solidFill>
            </a:endParaRPr>
          </a:p>
          <a:p>
            <a:pPr marL="914400" lvl="1" indent="-298450" algn="l" rtl="0">
              <a:lnSpc>
                <a:spcPct val="100000"/>
              </a:lnSpc>
              <a:spcBef>
                <a:spcPts val="0"/>
              </a:spcBef>
              <a:spcAft>
                <a:spcPts val="0"/>
              </a:spcAft>
              <a:buClr>
                <a:schemeClr val="dk1"/>
              </a:buClr>
              <a:buSzPts val="1100"/>
              <a:buFont typeface="Corbel"/>
              <a:buChar char="•"/>
            </a:pPr>
            <a:r>
              <a:rPr lang="en">
                <a:solidFill>
                  <a:srgbClr val="333333"/>
                </a:solidFill>
              </a:rPr>
              <a:t>The building blocks we all rely on are in the public domain. </a:t>
            </a:r>
            <a:endParaRPr>
              <a:solidFill>
                <a:schemeClr val="dk1"/>
              </a:solidFill>
            </a:endParaRPr>
          </a:p>
          <a:p>
            <a:pPr marL="914400" lvl="1" indent="-298450" algn="l" rtl="0">
              <a:lnSpc>
                <a:spcPct val="100000"/>
              </a:lnSpc>
              <a:spcBef>
                <a:spcPts val="0"/>
              </a:spcBef>
              <a:spcAft>
                <a:spcPts val="0"/>
              </a:spcAft>
              <a:buClr>
                <a:schemeClr val="dk1"/>
              </a:buClr>
              <a:buSzPts val="1100"/>
              <a:buFont typeface="Corbel"/>
              <a:buChar char="•"/>
            </a:pPr>
            <a:r>
              <a:rPr lang="en">
                <a:solidFill>
                  <a:srgbClr val="333333"/>
                </a:solidFill>
              </a:rPr>
              <a:t>Multiple stakeholders continue to invest in RISC-V and grow the ecosystem, </a:t>
            </a:r>
            <a:endParaRPr>
              <a:solidFill>
                <a:schemeClr val="dk1"/>
              </a:solidFill>
            </a:endParaRPr>
          </a:p>
          <a:p>
            <a:pPr marL="914400" lvl="1" indent="-298450" algn="l" rtl="0">
              <a:lnSpc>
                <a:spcPct val="100000"/>
              </a:lnSpc>
              <a:spcBef>
                <a:spcPts val="0"/>
              </a:spcBef>
              <a:spcAft>
                <a:spcPts val="0"/>
              </a:spcAft>
              <a:buClr>
                <a:schemeClr val="dk1"/>
              </a:buClr>
              <a:buSzPts val="1100"/>
              <a:buFont typeface="Corbel"/>
              <a:buChar char="•"/>
            </a:pPr>
            <a:r>
              <a:rPr lang="en">
                <a:solidFill>
                  <a:srgbClr val="333333"/>
                </a:solidFill>
              </a:rPr>
              <a:t>The collective effect is building confidence and strategic investment in RISC-V. </a:t>
            </a:r>
            <a:endParaRPr>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d84137844f_2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0" name="Google Shape;1230;gd84137844f_2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d84137844f_2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5" name="Google Shape;1235;gd84137844f_2_6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https://www.gartner.com/en/documents/3986115/report-highlight-for-market-trends-custom-ics-based-on-r</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d84137844f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gd84137844f_2_6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https://www.gartner.com/document/3981573?ref=solrAll&amp;refval=264798788</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84137844f_2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9" name="Google Shape;1249;gd84137844f_2_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597850" y="1896424"/>
            <a:ext cx="8034000" cy="21372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4500"/>
              <a:buNone/>
              <a:defRPr sz="4500">
                <a:solidFill>
                  <a:srgbClr val="FFFFFF"/>
                </a:solidFill>
              </a:defRPr>
            </a:lvl1pPr>
            <a:lvl2pPr lvl="1" algn="ctr">
              <a:spcBef>
                <a:spcPts val="0"/>
              </a:spcBef>
              <a:spcAft>
                <a:spcPts val="0"/>
              </a:spcAft>
              <a:buClr>
                <a:srgbClr val="FFFFFF"/>
              </a:buClr>
              <a:buSzPts val="4500"/>
              <a:buNone/>
              <a:defRPr sz="4500">
                <a:solidFill>
                  <a:srgbClr val="FFFFFF"/>
                </a:solidFill>
              </a:defRPr>
            </a:lvl2pPr>
            <a:lvl3pPr lvl="2" algn="ctr">
              <a:spcBef>
                <a:spcPts val="0"/>
              </a:spcBef>
              <a:spcAft>
                <a:spcPts val="0"/>
              </a:spcAft>
              <a:buClr>
                <a:srgbClr val="FFFFFF"/>
              </a:buClr>
              <a:buSzPts val="4500"/>
              <a:buNone/>
              <a:defRPr sz="4500">
                <a:solidFill>
                  <a:srgbClr val="FFFFFF"/>
                </a:solidFill>
              </a:defRPr>
            </a:lvl3pPr>
            <a:lvl4pPr lvl="3" algn="ctr">
              <a:spcBef>
                <a:spcPts val="0"/>
              </a:spcBef>
              <a:spcAft>
                <a:spcPts val="0"/>
              </a:spcAft>
              <a:buClr>
                <a:srgbClr val="FFFFFF"/>
              </a:buClr>
              <a:buSzPts val="4500"/>
              <a:buNone/>
              <a:defRPr sz="4500">
                <a:solidFill>
                  <a:srgbClr val="FFFFFF"/>
                </a:solidFill>
              </a:defRPr>
            </a:lvl4pPr>
            <a:lvl5pPr lvl="4" algn="ctr">
              <a:spcBef>
                <a:spcPts val="0"/>
              </a:spcBef>
              <a:spcAft>
                <a:spcPts val="0"/>
              </a:spcAft>
              <a:buClr>
                <a:srgbClr val="FFFFFF"/>
              </a:buClr>
              <a:buSzPts val="4500"/>
              <a:buNone/>
              <a:defRPr sz="4500">
                <a:solidFill>
                  <a:srgbClr val="FFFFFF"/>
                </a:solidFill>
              </a:defRPr>
            </a:lvl5pPr>
            <a:lvl6pPr lvl="5" algn="ctr">
              <a:spcBef>
                <a:spcPts val="0"/>
              </a:spcBef>
              <a:spcAft>
                <a:spcPts val="0"/>
              </a:spcAft>
              <a:buClr>
                <a:srgbClr val="FFFFFF"/>
              </a:buClr>
              <a:buSzPts val="4500"/>
              <a:buNone/>
              <a:defRPr sz="4500">
                <a:solidFill>
                  <a:srgbClr val="FFFFFF"/>
                </a:solidFill>
              </a:defRPr>
            </a:lvl6pPr>
            <a:lvl7pPr lvl="6" algn="ctr">
              <a:spcBef>
                <a:spcPts val="0"/>
              </a:spcBef>
              <a:spcAft>
                <a:spcPts val="0"/>
              </a:spcAft>
              <a:buClr>
                <a:srgbClr val="FFFFFF"/>
              </a:buClr>
              <a:buSzPts val="4500"/>
              <a:buNone/>
              <a:defRPr sz="4500">
                <a:solidFill>
                  <a:srgbClr val="FFFFFF"/>
                </a:solidFill>
              </a:defRPr>
            </a:lvl7pPr>
            <a:lvl8pPr lvl="7" algn="ctr">
              <a:spcBef>
                <a:spcPts val="0"/>
              </a:spcBef>
              <a:spcAft>
                <a:spcPts val="0"/>
              </a:spcAft>
              <a:buClr>
                <a:srgbClr val="FFFFFF"/>
              </a:buClr>
              <a:buSzPts val="4500"/>
              <a:buNone/>
              <a:defRPr sz="4500">
                <a:solidFill>
                  <a:srgbClr val="FFFFFF"/>
                </a:solidFill>
              </a:defRPr>
            </a:lvl8pPr>
            <a:lvl9pPr lvl="8" algn="ctr">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65" name="Google Shape;65;p11"/>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66" name="Google Shape;66;p11"/>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67" name="Google Shape;67;p1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6"/>
        <p:cNvGrpSpPr/>
        <p:nvPr/>
      </p:nvGrpSpPr>
      <p:grpSpPr>
        <a:xfrm>
          <a:off x="0" y="0"/>
          <a:ext cx="0" cy="0"/>
          <a:chOff x="0" y="0"/>
          <a:chExt cx="0" cy="0"/>
        </a:xfrm>
      </p:grpSpPr>
      <p:sp>
        <p:nvSpPr>
          <p:cNvPr id="637" name="Google Shape;637;p10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638" name="Google Shape;638;p10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39" name="Google Shape;639;p1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40" name="Google Shape;640;p10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1" name="Google Shape;641;p10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642"/>
        <p:cNvGrpSpPr/>
        <p:nvPr/>
      </p:nvGrpSpPr>
      <p:grpSpPr>
        <a:xfrm>
          <a:off x="0" y="0"/>
          <a:ext cx="0" cy="0"/>
          <a:chOff x="0" y="0"/>
          <a:chExt cx="0" cy="0"/>
        </a:xfrm>
      </p:grpSpPr>
      <p:sp>
        <p:nvSpPr>
          <p:cNvPr id="643" name="Google Shape;643;p10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644" name="Google Shape;644;p10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645" name="Google Shape;645;p10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646" name="Google Shape;646;p10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47" name="Google Shape;647;p10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8" name="Google Shape;648;p10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9"/>
        <p:cNvGrpSpPr/>
        <p:nvPr/>
      </p:nvGrpSpPr>
      <p:grpSpPr>
        <a:xfrm>
          <a:off x="0" y="0"/>
          <a:ext cx="0" cy="0"/>
          <a:chOff x="0" y="0"/>
          <a:chExt cx="0" cy="0"/>
        </a:xfrm>
      </p:grpSpPr>
      <p:sp>
        <p:nvSpPr>
          <p:cNvPr id="650" name="Google Shape;650;p105"/>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651" name="Google Shape;651;p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52" name="Google Shape;652;p10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653" name="Google Shape;653;p10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54"/>
        <p:cNvGrpSpPr/>
        <p:nvPr/>
      </p:nvGrpSpPr>
      <p:grpSpPr>
        <a:xfrm>
          <a:off x="0" y="0"/>
          <a:ext cx="0" cy="0"/>
          <a:chOff x="0" y="0"/>
          <a:chExt cx="0" cy="0"/>
        </a:xfrm>
      </p:grpSpPr>
      <p:sp>
        <p:nvSpPr>
          <p:cNvPr id="655" name="Google Shape;655;p106"/>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0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57" name="Google Shape;657;p106"/>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58" name="Google Shape;658;p10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659" name="Google Shape;659;p10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60"/>
        <p:cNvGrpSpPr/>
        <p:nvPr/>
      </p:nvGrpSpPr>
      <p:grpSpPr>
        <a:xfrm>
          <a:off x="0" y="0"/>
          <a:ext cx="0" cy="0"/>
          <a:chOff x="0" y="0"/>
          <a:chExt cx="0" cy="0"/>
        </a:xfrm>
      </p:grpSpPr>
      <p:pic>
        <p:nvPicPr>
          <p:cNvPr id="661" name="Google Shape;661;p107"/>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2" y="0"/>
            <a:ext cx="4795254" cy="5143500"/>
          </a:xfrm>
          <a:prstGeom prst="rect">
            <a:avLst/>
          </a:prstGeom>
          <a:noFill/>
          <a:ln>
            <a:noFill/>
          </a:ln>
        </p:spPr>
      </p:pic>
      <p:sp>
        <p:nvSpPr>
          <p:cNvPr id="662" name="Google Shape;662;p107"/>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63" name="Google Shape;663;p107"/>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4" name="Google Shape;664;p10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65"/>
        <p:cNvGrpSpPr/>
        <p:nvPr/>
      </p:nvGrpSpPr>
      <p:grpSpPr>
        <a:xfrm>
          <a:off x="0" y="0"/>
          <a:ext cx="0" cy="0"/>
          <a:chOff x="0" y="0"/>
          <a:chExt cx="0" cy="0"/>
        </a:xfrm>
      </p:grpSpPr>
      <p:sp>
        <p:nvSpPr>
          <p:cNvPr id="666" name="Google Shape;666;p10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0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68" name="Google Shape;668;p108"/>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69" name="Google Shape;669;p10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670" name="Google Shape;670;p108"/>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671"/>
        <p:cNvGrpSpPr/>
        <p:nvPr/>
      </p:nvGrpSpPr>
      <p:grpSpPr>
        <a:xfrm>
          <a:off x="0" y="0"/>
          <a:ext cx="0" cy="0"/>
          <a:chOff x="0" y="0"/>
          <a:chExt cx="0" cy="0"/>
        </a:xfrm>
      </p:grpSpPr>
      <p:pic>
        <p:nvPicPr>
          <p:cNvPr id="672" name="Google Shape;672;p10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673" name="Google Shape;673;p109"/>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09"/>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75" name="Google Shape;675;p109"/>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676" name="Google Shape;676;p10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677"/>
        <p:cNvGrpSpPr/>
        <p:nvPr/>
      </p:nvGrpSpPr>
      <p:grpSpPr>
        <a:xfrm>
          <a:off x="0" y="0"/>
          <a:ext cx="0" cy="0"/>
          <a:chOff x="0" y="0"/>
          <a:chExt cx="0" cy="0"/>
        </a:xfrm>
      </p:grpSpPr>
      <p:pic>
        <p:nvPicPr>
          <p:cNvPr id="678" name="Google Shape;678;p110"/>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pic>
        <p:nvPicPr>
          <p:cNvPr id="679" name="Google Shape;679;p11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680" name="Google Shape;680;p110"/>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81" name="Google Shape;681;p110"/>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682"/>
        <p:cNvGrpSpPr/>
        <p:nvPr/>
      </p:nvGrpSpPr>
      <p:grpSpPr>
        <a:xfrm>
          <a:off x="0" y="0"/>
          <a:ext cx="0" cy="0"/>
          <a:chOff x="0" y="0"/>
          <a:chExt cx="0" cy="0"/>
        </a:xfrm>
      </p:grpSpPr>
      <p:pic>
        <p:nvPicPr>
          <p:cNvPr id="683" name="Google Shape;683;p111"/>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0" y="0"/>
            <a:ext cx="4303550" cy="5143499"/>
          </a:xfrm>
          <a:prstGeom prst="rect">
            <a:avLst/>
          </a:prstGeom>
          <a:noFill/>
          <a:ln>
            <a:noFill/>
          </a:ln>
        </p:spPr>
      </p:pic>
      <p:sp>
        <p:nvSpPr>
          <p:cNvPr id="684" name="Google Shape;684;p111"/>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685" name="Google Shape;685;p1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686"/>
        <p:cNvGrpSpPr/>
        <p:nvPr/>
      </p:nvGrpSpPr>
      <p:grpSpPr>
        <a:xfrm>
          <a:off x="0" y="0"/>
          <a:ext cx="0" cy="0"/>
          <a:chOff x="0" y="0"/>
          <a:chExt cx="0" cy="0"/>
        </a:xfrm>
      </p:grpSpPr>
      <p:pic>
        <p:nvPicPr>
          <p:cNvPr id="687" name="Google Shape;687;p112"/>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5070375" y="0"/>
            <a:ext cx="4073625" cy="5143501"/>
          </a:xfrm>
          <a:prstGeom prst="rect">
            <a:avLst/>
          </a:prstGeom>
          <a:noFill/>
          <a:ln>
            <a:noFill/>
          </a:ln>
        </p:spPr>
      </p:pic>
      <p:sp>
        <p:nvSpPr>
          <p:cNvPr id="688" name="Google Shape;688;p112"/>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689" name="Google Shape;689;p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pic>
        <p:nvPicPr>
          <p:cNvPr id="690" name="Google Shape;690;p11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1 2">
  <p:cSld name="CUSTOM_2_2">
    <p:spTree>
      <p:nvGrpSpPr>
        <p:cNvPr id="1" name="Shape 68"/>
        <p:cNvGrpSpPr/>
        <p:nvPr/>
      </p:nvGrpSpPr>
      <p:grpSpPr>
        <a:xfrm>
          <a:off x="0" y="0"/>
          <a:ext cx="0" cy="0"/>
          <a:chOff x="0" y="0"/>
          <a:chExt cx="0" cy="0"/>
        </a:xfrm>
      </p:grpSpPr>
      <p:pic>
        <p:nvPicPr>
          <p:cNvPr id="69" name="Google Shape;69;p12"/>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0" name="Google Shape;70;p12"/>
          <p:cNvSpPr txBox="1">
            <a:spLocks noGrp="1"/>
          </p:cNvSpPr>
          <p:nvPr>
            <p:ph type="title"/>
          </p:nvPr>
        </p:nvSpPr>
        <p:spPr>
          <a:xfrm>
            <a:off x="4440700" y="112425"/>
            <a:ext cx="4456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71" name="Google Shape;71;p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pic>
        <p:nvPicPr>
          <p:cNvPr id="72" name="Google Shape;72;p12"/>
          <p:cNvPicPr preferRelativeResize="0"/>
          <p:nvPr/>
        </p:nvPicPr>
        <p:blipFill rotWithShape="1">
          <a:blip r:embed="rId4" cstate="screen">
            <a:alphaModFix amt="93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3" name="Google Shape;73;p12"/>
          <p:cNvSpPr txBox="1">
            <a:spLocks noGrp="1"/>
          </p:cNvSpPr>
          <p:nvPr>
            <p:ph type="title" idx="2"/>
          </p:nvPr>
        </p:nvSpPr>
        <p:spPr>
          <a:xfrm>
            <a:off x="4814100" y="191850"/>
            <a:ext cx="3934800" cy="475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74" name="Google Shape;74;p12"/>
          <p:cNvSpPr txBox="1">
            <a:spLocks noGrp="1"/>
          </p:cNvSpPr>
          <p:nvPr>
            <p:ph type="body" idx="1"/>
          </p:nvPr>
        </p:nvSpPr>
        <p:spPr>
          <a:xfrm>
            <a:off x="181200" y="191850"/>
            <a:ext cx="3934800" cy="469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1"/>
        <p:cNvGrpSpPr/>
        <p:nvPr/>
      </p:nvGrpSpPr>
      <p:grpSpPr>
        <a:xfrm>
          <a:off x="0" y="0"/>
          <a:ext cx="0" cy="0"/>
          <a:chOff x="0" y="0"/>
          <a:chExt cx="0" cy="0"/>
        </a:xfrm>
      </p:grpSpPr>
      <p:sp>
        <p:nvSpPr>
          <p:cNvPr id="692" name="Google Shape;692;p1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93"/>
        <p:cNvGrpSpPr/>
        <p:nvPr/>
      </p:nvGrpSpPr>
      <p:grpSpPr>
        <a:xfrm>
          <a:off x="0" y="0"/>
          <a:ext cx="0" cy="0"/>
          <a:chOff x="0" y="0"/>
          <a:chExt cx="0" cy="0"/>
        </a:xfrm>
      </p:grpSpPr>
      <p:sp>
        <p:nvSpPr>
          <p:cNvPr id="694" name="Google Shape;694;p114"/>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1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96" name="Google Shape;696;p114"/>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97" name="Google Shape;697;p1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698" name="Google Shape;698;p11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99"/>
        <p:cNvGrpSpPr/>
        <p:nvPr/>
      </p:nvGrpSpPr>
      <p:grpSpPr>
        <a:xfrm>
          <a:off x="0" y="0"/>
          <a:ext cx="0" cy="0"/>
          <a:chOff x="0" y="0"/>
          <a:chExt cx="0" cy="0"/>
        </a:xfrm>
      </p:grpSpPr>
      <p:sp>
        <p:nvSpPr>
          <p:cNvPr id="700" name="Google Shape;700;p115"/>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1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2" name="Google Shape;702;p115"/>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03" name="Google Shape;703;p1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04" name="Google Shape;704;p115"/>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705" name="Google Shape;705;p11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706"/>
        <p:cNvGrpSpPr/>
        <p:nvPr/>
      </p:nvGrpSpPr>
      <p:grpSpPr>
        <a:xfrm>
          <a:off x="0" y="0"/>
          <a:ext cx="0" cy="0"/>
          <a:chOff x="0" y="0"/>
          <a:chExt cx="0" cy="0"/>
        </a:xfrm>
      </p:grpSpPr>
      <p:sp>
        <p:nvSpPr>
          <p:cNvPr id="707" name="Google Shape;707;p116"/>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1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9" name="Google Shape;709;p116"/>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0" name="Google Shape;710;p11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11" name="Google Shape;711;p116"/>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712" name="Google Shape;712;p116"/>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713"/>
        <p:cNvGrpSpPr/>
        <p:nvPr/>
      </p:nvGrpSpPr>
      <p:grpSpPr>
        <a:xfrm>
          <a:off x="0" y="0"/>
          <a:ext cx="0" cy="0"/>
          <a:chOff x="0" y="0"/>
          <a:chExt cx="0" cy="0"/>
        </a:xfrm>
      </p:grpSpPr>
      <p:sp>
        <p:nvSpPr>
          <p:cNvPr id="714" name="Google Shape;714;p117"/>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715" name="Google Shape;715;p117"/>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16" name="Google Shape;716;p117"/>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717" name="Google Shape;717;p11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18" name="Google Shape;718;p117"/>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719"/>
        <p:cNvGrpSpPr/>
        <p:nvPr/>
      </p:nvGrpSpPr>
      <p:grpSpPr>
        <a:xfrm>
          <a:off x="0" y="0"/>
          <a:ext cx="0" cy="0"/>
          <a:chOff x="0" y="0"/>
          <a:chExt cx="0" cy="0"/>
        </a:xfrm>
      </p:grpSpPr>
      <p:pic>
        <p:nvPicPr>
          <p:cNvPr id="720" name="Google Shape;720;p118"/>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21" name="Google Shape;721;p118"/>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22" name="Google Shape;722;p1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723" name="Google Shape;723;p1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724"/>
        <p:cNvGrpSpPr/>
        <p:nvPr/>
      </p:nvGrpSpPr>
      <p:grpSpPr>
        <a:xfrm>
          <a:off x="0" y="0"/>
          <a:ext cx="0" cy="0"/>
          <a:chOff x="0" y="0"/>
          <a:chExt cx="0" cy="0"/>
        </a:xfrm>
      </p:grpSpPr>
      <p:pic>
        <p:nvPicPr>
          <p:cNvPr id="725" name="Google Shape;725;p119"/>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26" name="Google Shape;726;p119"/>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27" name="Google Shape;727;p119"/>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728" name="Google Shape;728;p1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29" name="Google Shape;729;p1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730"/>
        <p:cNvGrpSpPr/>
        <p:nvPr/>
      </p:nvGrpSpPr>
      <p:grpSpPr>
        <a:xfrm>
          <a:off x="0" y="0"/>
          <a:ext cx="0" cy="0"/>
          <a:chOff x="0" y="0"/>
          <a:chExt cx="0" cy="0"/>
        </a:xfrm>
      </p:grpSpPr>
      <p:pic>
        <p:nvPicPr>
          <p:cNvPr id="731" name="Google Shape;731;p120"/>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32" name="Google Shape;732;p120"/>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33" name="Google Shape;733;p120"/>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734" name="Google Shape;734;p1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735"/>
        <p:cNvGrpSpPr/>
        <p:nvPr/>
      </p:nvGrpSpPr>
      <p:grpSpPr>
        <a:xfrm>
          <a:off x="0" y="0"/>
          <a:ext cx="0" cy="0"/>
          <a:chOff x="0" y="0"/>
          <a:chExt cx="0" cy="0"/>
        </a:xfrm>
      </p:grpSpPr>
      <p:pic>
        <p:nvPicPr>
          <p:cNvPr id="736" name="Google Shape;736;p121"/>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37" name="Google Shape;737;p121"/>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38" name="Google Shape;738;p121"/>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739" name="Google Shape;739;p12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40" name="Google Shape;740;p121"/>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741"/>
        <p:cNvGrpSpPr/>
        <p:nvPr/>
      </p:nvGrpSpPr>
      <p:grpSpPr>
        <a:xfrm>
          <a:off x="0" y="0"/>
          <a:ext cx="0" cy="0"/>
          <a:chOff x="0" y="0"/>
          <a:chExt cx="0" cy="0"/>
        </a:xfrm>
      </p:grpSpPr>
      <p:pic>
        <p:nvPicPr>
          <p:cNvPr id="742" name="Google Shape;742;p1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116975" y="0"/>
            <a:ext cx="5027024" cy="5143499"/>
          </a:xfrm>
          <a:prstGeom prst="rect">
            <a:avLst/>
          </a:prstGeom>
          <a:noFill/>
          <a:ln>
            <a:noFill/>
          </a:ln>
        </p:spPr>
      </p:pic>
      <p:sp>
        <p:nvSpPr>
          <p:cNvPr id="743" name="Google Shape;743;p122"/>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2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45" name="Google Shape;745;p1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75"/>
        <p:cNvGrpSpPr/>
        <p:nvPr/>
      </p:nvGrpSpPr>
      <p:grpSpPr>
        <a:xfrm>
          <a:off x="0" y="0"/>
          <a:ext cx="0" cy="0"/>
          <a:chOff x="0" y="0"/>
          <a:chExt cx="0" cy="0"/>
        </a:xfrm>
      </p:grpSpPr>
      <p:pic>
        <p:nvPicPr>
          <p:cNvPr id="76" name="Google Shape;76;p13"/>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7" name="Google Shape;77;p13"/>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78" name="Google Shape;78;p13"/>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79" name="Google Shape;79;p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746"/>
        <p:cNvGrpSpPr/>
        <p:nvPr/>
      </p:nvGrpSpPr>
      <p:grpSpPr>
        <a:xfrm>
          <a:off x="0" y="0"/>
          <a:ext cx="0" cy="0"/>
          <a:chOff x="0" y="0"/>
          <a:chExt cx="0" cy="0"/>
        </a:xfrm>
      </p:grpSpPr>
      <p:pic>
        <p:nvPicPr>
          <p:cNvPr id="747" name="Google Shape;747;p1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748" name="Google Shape;748;p12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2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50" name="Google Shape;750;p1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751"/>
        <p:cNvGrpSpPr/>
        <p:nvPr/>
      </p:nvGrpSpPr>
      <p:grpSpPr>
        <a:xfrm>
          <a:off x="0" y="0"/>
          <a:ext cx="0" cy="0"/>
          <a:chOff x="0" y="0"/>
          <a:chExt cx="0" cy="0"/>
        </a:xfrm>
      </p:grpSpPr>
      <p:pic>
        <p:nvPicPr>
          <p:cNvPr id="752" name="Google Shape;752;p12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753" name="Google Shape;753;p124"/>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24"/>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55" name="Google Shape;755;p1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56" name="Google Shape;756;p124"/>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757"/>
        <p:cNvGrpSpPr/>
        <p:nvPr/>
      </p:nvGrpSpPr>
      <p:grpSpPr>
        <a:xfrm>
          <a:off x="0" y="0"/>
          <a:ext cx="0" cy="0"/>
          <a:chOff x="0" y="0"/>
          <a:chExt cx="0" cy="0"/>
        </a:xfrm>
      </p:grpSpPr>
      <p:pic>
        <p:nvPicPr>
          <p:cNvPr id="758" name="Google Shape;758;p125"/>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759" name="Google Shape;759;p125"/>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60" name="Google Shape;760;p1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761"/>
        <p:cNvGrpSpPr/>
        <p:nvPr/>
      </p:nvGrpSpPr>
      <p:grpSpPr>
        <a:xfrm>
          <a:off x="0" y="0"/>
          <a:ext cx="0" cy="0"/>
          <a:chOff x="0" y="0"/>
          <a:chExt cx="0" cy="0"/>
        </a:xfrm>
      </p:grpSpPr>
      <p:pic>
        <p:nvPicPr>
          <p:cNvPr id="762" name="Google Shape;762;p126"/>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763" name="Google Shape;763;p126"/>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64" name="Google Shape;764;p1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65" name="Google Shape;765;p126"/>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766"/>
        <p:cNvGrpSpPr/>
        <p:nvPr/>
      </p:nvGrpSpPr>
      <p:grpSpPr>
        <a:xfrm>
          <a:off x="0" y="0"/>
          <a:ext cx="0" cy="0"/>
          <a:chOff x="0" y="0"/>
          <a:chExt cx="0" cy="0"/>
        </a:xfrm>
      </p:grpSpPr>
      <p:pic>
        <p:nvPicPr>
          <p:cNvPr id="767" name="Google Shape;767;p127"/>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sp>
        <p:nvSpPr>
          <p:cNvPr id="768" name="Google Shape;768;p127"/>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69" name="Google Shape;769;p1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770"/>
        <p:cNvGrpSpPr/>
        <p:nvPr/>
      </p:nvGrpSpPr>
      <p:grpSpPr>
        <a:xfrm>
          <a:off x="0" y="0"/>
          <a:ext cx="0" cy="0"/>
          <a:chOff x="0" y="0"/>
          <a:chExt cx="0" cy="0"/>
        </a:xfrm>
      </p:grpSpPr>
      <p:pic>
        <p:nvPicPr>
          <p:cNvPr id="771" name="Google Shape;771;p128"/>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772" name="Google Shape;772;p128"/>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73" name="Google Shape;773;p1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774"/>
        <p:cNvGrpSpPr/>
        <p:nvPr/>
      </p:nvGrpSpPr>
      <p:grpSpPr>
        <a:xfrm>
          <a:off x="0" y="0"/>
          <a:ext cx="0" cy="0"/>
          <a:chOff x="0" y="0"/>
          <a:chExt cx="0" cy="0"/>
        </a:xfrm>
      </p:grpSpPr>
      <p:pic>
        <p:nvPicPr>
          <p:cNvPr id="775" name="Google Shape;775;p129"/>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776" name="Google Shape;776;p129"/>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77" name="Google Shape;777;p1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78" name="Google Shape;778;p129"/>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779"/>
        <p:cNvGrpSpPr/>
        <p:nvPr/>
      </p:nvGrpSpPr>
      <p:grpSpPr>
        <a:xfrm>
          <a:off x="0" y="0"/>
          <a:ext cx="0" cy="0"/>
          <a:chOff x="0" y="0"/>
          <a:chExt cx="0" cy="0"/>
        </a:xfrm>
      </p:grpSpPr>
      <p:pic>
        <p:nvPicPr>
          <p:cNvPr id="780" name="Google Shape;780;p130"/>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781" name="Google Shape;781;p130"/>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2" name="Google Shape;782;p1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783"/>
        <p:cNvGrpSpPr/>
        <p:nvPr/>
      </p:nvGrpSpPr>
      <p:grpSpPr>
        <a:xfrm>
          <a:off x="0" y="0"/>
          <a:ext cx="0" cy="0"/>
          <a:chOff x="0" y="0"/>
          <a:chExt cx="0" cy="0"/>
        </a:xfrm>
      </p:grpSpPr>
      <p:pic>
        <p:nvPicPr>
          <p:cNvPr id="784" name="Google Shape;784;p131"/>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pic>
        <p:nvPicPr>
          <p:cNvPr id="785" name="Google Shape;785;p1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86" name="Google Shape;786;p131"/>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87" name="Google Shape;787;p131"/>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788"/>
        <p:cNvGrpSpPr/>
        <p:nvPr/>
      </p:nvGrpSpPr>
      <p:grpSpPr>
        <a:xfrm>
          <a:off x="0" y="0"/>
          <a:ext cx="0" cy="0"/>
          <a:chOff x="0" y="0"/>
          <a:chExt cx="0" cy="0"/>
        </a:xfrm>
      </p:grpSpPr>
      <p:pic>
        <p:nvPicPr>
          <p:cNvPr id="789" name="Google Shape;789;p132"/>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790" name="Google Shape;790;p132"/>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91" name="Google Shape;791;p1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92" name="Google Shape;792;p132"/>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1 2 1">
  <p:cSld name="CUSTOM_1_2_1">
    <p:spTree>
      <p:nvGrpSpPr>
        <p:cNvPr id="1" name="Shape 80"/>
        <p:cNvGrpSpPr/>
        <p:nvPr/>
      </p:nvGrpSpPr>
      <p:grpSpPr>
        <a:xfrm>
          <a:off x="0" y="0"/>
          <a:ext cx="0" cy="0"/>
          <a:chOff x="0" y="0"/>
          <a:chExt cx="0" cy="0"/>
        </a:xfrm>
      </p:grpSpPr>
      <p:pic>
        <p:nvPicPr>
          <p:cNvPr id="81" name="Google Shape;81;p14"/>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82" name="Google Shape;82;p1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83" name="Google Shape;83;p14"/>
          <p:cNvSpPr txBox="1">
            <a:spLocks noGrp="1"/>
          </p:cNvSpPr>
          <p:nvPr>
            <p:ph type="title"/>
          </p:nvPr>
        </p:nvSpPr>
        <p:spPr>
          <a:xfrm>
            <a:off x="467272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84" name="Google Shape;84;p1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85" name="Google Shape;85;p14"/>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86" name="Google Shape;86;p14"/>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793"/>
        <p:cNvGrpSpPr/>
        <p:nvPr/>
      </p:nvGrpSpPr>
      <p:grpSpPr>
        <a:xfrm>
          <a:off x="0" y="0"/>
          <a:ext cx="0" cy="0"/>
          <a:chOff x="0" y="0"/>
          <a:chExt cx="0" cy="0"/>
        </a:xfrm>
      </p:grpSpPr>
      <p:sp>
        <p:nvSpPr>
          <p:cNvPr id="794" name="Google Shape;794;p133"/>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3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796" name="Google Shape;796;p13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797" name="Google Shape;797;p13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798" name="Google Shape;798;p13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9" name="Google Shape;799;p13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779575" y="4214971"/>
            <a:ext cx="1460651" cy="23242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00"/>
        <p:cNvGrpSpPr/>
        <p:nvPr/>
      </p:nvGrpSpPr>
      <p:grpSpPr>
        <a:xfrm>
          <a:off x="0" y="0"/>
          <a:ext cx="0" cy="0"/>
          <a:chOff x="0" y="0"/>
          <a:chExt cx="0" cy="0"/>
        </a:xfrm>
      </p:grpSpPr>
      <p:sp>
        <p:nvSpPr>
          <p:cNvPr id="801" name="Google Shape;801;p13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802" name="Google Shape;802;p1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03" name="Google Shape;803;p1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04" name="Google Shape;804;p13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5" name="Google Shape;805;p1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806"/>
        <p:cNvGrpSpPr/>
        <p:nvPr/>
      </p:nvGrpSpPr>
      <p:grpSpPr>
        <a:xfrm>
          <a:off x="0" y="0"/>
          <a:ext cx="0" cy="0"/>
          <a:chOff x="0" y="0"/>
          <a:chExt cx="0" cy="0"/>
        </a:xfrm>
      </p:grpSpPr>
      <p:sp>
        <p:nvSpPr>
          <p:cNvPr id="807" name="Google Shape;807;p135"/>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808" name="Google Shape;808;p13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809" name="Google Shape;809;p13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810" name="Google Shape;810;p1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11" name="Google Shape;811;p13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2" name="Google Shape;812;p13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813"/>
        <p:cNvGrpSpPr/>
        <p:nvPr/>
      </p:nvGrpSpPr>
      <p:grpSpPr>
        <a:xfrm>
          <a:off x="0" y="0"/>
          <a:ext cx="0" cy="0"/>
          <a:chOff x="0" y="0"/>
          <a:chExt cx="0" cy="0"/>
        </a:xfrm>
      </p:grpSpPr>
      <p:sp>
        <p:nvSpPr>
          <p:cNvPr id="814" name="Google Shape;814;p136"/>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815" name="Google Shape;815;p136"/>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16" name="Google Shape;816;p1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17" name="Google Shape;817;p13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8" name="Google Shape;818;p13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819" name="Google Shape;819;p136"/>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20" name="Google Shape;820;p136"/>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21" name="Google Shape;821;p136"/>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22" name="Google Shape;822;p136"/>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23" name="Google Shape;823;p136"/>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24" name="Google Shape;824;p136"/>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25" name="Google Shape;825;p136"/>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26" name="Google Shape;826;p136"/>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27" name="Google Shape;827;p136"/>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828" name="Google Shape;828;p136"/>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829" name="Google Shape;829;p136"/>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830"/>
        <p:cNvGrpSpPr/>
        <p:nvPr/>
      </p:nvGrpSpPr>
      <p:grpSpPr>
        <a:xfrm>
          <a:off x="0" y="0"/>
          <a:ext cx="0" cy="0"/>
          <a:chOff x="0" y="0"/>
          <a:chExt cx="0" cy="0"/>
        </a:xfrm>
      </p:grpSpPr>
      <p:sp>
        <p:nvSpPr>
          <p:cNvPr id="831" name="Google Shape;831;p13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832" name="Google Shape;832;p137"/>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33" name="Google Shape;833;p1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34" name="Google Shape;834;p1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5" name="Google Shape;835;p1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836" name="Google Shape;836;p137"/>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37" name="Google Shape;837;p137"/>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38" name="Google Shape;838;p137"/>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39" name="Google Shape;839;p137"/>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840"/>
        <p:cNvGrpSpPr/>
        <p:nvPr/>
      </p:nvGrpSpPr>
      <p:grpSpPr>
        <a:xfrm>
          <a:off x="0" y="0"/>
          <a:ext cx="0" cy="0"/>
          <a:chOff x="0" y="0"/>
          <a:chExt cx="0" cy="0"/>
        </a:xfrm>
      </p:grpSpPr>
      <p:sp>
        <p:nvSpPr>
          <p:cNvPr id="841" name="Google Shape;841;p1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842" name="Google Shape;842;p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43" name="Google Shape;843;p1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4" name="Google Shape;844;p13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845" name="Google Shape;845;p138"/>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46" name="Google Shape;846;p138"/>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47" name="Google Shape;847;p138"/>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48" name="Google Shape;848;p138"/>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849" name="Google Shape;849;p138"/>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850"/>
        <p:cNvGrpSpPr/>
        <p:nvPr/>
      </p:nvGrpSpPr>
      <p:grpSpPr>
        <a:xfrm>
          <a:off x="0" y="0"/>
          <a:ext cx="0" cy="0"/>
          <a:chOff x="0" y="0"/>
          <a:chExt cx="0" cy="0"/>
        </a:xfrm>
      </p:grpSpPr>
      <p:sp>
        <p:nvSpPr>
          <p:cNvPr id="851" name="Google Shape;851;p1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852" name="Google Shape;852;p1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53" name="Google Shape;853;p1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4" name="Google Shape;854;p13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855" name="Google Shape;855;p139"/>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56" name="Google Shape;856;p139"/>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57" name="Google Shape;857;p139"/>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8" name="Google Shape;858;p139"/>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859" name="Google Shape;859;p139"/>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60"/>
        <p:cNvGrpSpPr/>
        <p:nvPr/>
      </p:nvGrpSpPr>
      <p:grpSpPr>
        <a:xfrm>
          <a:off x="0" y="0"/>
          <a:ext cx="0" cy="0"/>
          <a:chOff x="0" y="0"/>
          <a:chExt cx="0" cy="0"/>
        </a:xfrm>
      </p:grpSpPr>
      <p:sp>
        <p:nvSpPr>
          <p:cNvPr id="861" name="Google Shape;861;p1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862" name="Google Shape;862;p1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63" name="Google Shape;863;p1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4" name="Google Shape;864;p1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5"/>
        <p:cNvGrpSpPr/>
        <p:nvPr/>
      </p:nvGrpSpPr>
      <p:grpSpPr>
        <a:xfrm>
          <a:off x="0" y="0"/>
          <a:ext cx="0" cy="0"/>
          <a:chOff x="0" y="0"/>
          <a:chExt cx="0" cy="0"/>
        </a:xfrm>
      </p:grpSpPr>
      <p:sp>
        <p:nvSpPr>
          <p:cNvPr id="866" name="Google Shape;866;p141"/>
          <p:cNvSpPr txBox="1">
            <a:spLocks noGrp="1"/>
          </p:cNvSpPr>
          <p:nvPr>
            <p:ph type="title"/>
          </p:nvPr>
        </p:nvSpPr>
        <p:spPr>
          <a:xfrm>
            <a:off x="628650" y="273845"/>
            <a:ext cx="7886700" cy="994200"/>
          </a:xfrm>
          <a:prstGeom prst="rect">
            <a:avLst/>
          </a:prstGeom>
          <a:noFill/>
          <a:ln>
            <a:noFill/>
          </a:ln>
        </p:spPr>
        <p:txBody>
          <a:bodyPr spcFirstLastPara="1" wrap="square" lIns="80900" tIns="40450" rIns="80900" bIns="40450" anchor="ctr" anchorCtr="0">
            <a:noAutofit/>
          </a:bodyPr>
          <a:lstStyle>
            <a:lvl1pPr lvl="0" algn="l" rtl="0">
              <a:lnSpc>
                <a:spcPct val="90000"/>
              </a:lnSpc>
              <a:spcBef>
                <a:spcPts val="0"/>
              </a:spcBef>
              <a:spcAft>
                <a:spcPts val="0"/>
              </a:spcAft>
              <a:buClr>
                <a:schemeClr val="dk1"/>
              </a:buClr>
              <a:buSzPts val="16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867" name="Google Shape;867;p141"/>
          <p:cNvSpPr txBox="1">
            <a:spLocks noGrp="1"/>
          </p:cNvSpPr>
          <p:nvPr>
            <p:ph type="body" idx="1"/>
          </p:nvPr>
        </p:nvSpPr>
        <p:spPr>
          <a:xfrm>
            <a:off x="628650" y="1369219"/>
            <a:ext cx="7886700" cy="3263400"/>
          </a:xfrm>
          <a:prstGeom prst="rect">
            <a:avLst/>
          </a:prstGeom>
          <a:noFill/>
          <a:ln>
            <a:noFill/>
          </a:ln>
        </p:spPr>
        <p:txBody>
          <a:bodyPr spcFirstLastPara="1" wrap="square" lIns="80900" tIns="40450" rIns="80900" bIns="40450" anchor="t" anchorCtr="0">
            <a:noAutofit/>
          </a:bodyPr>
          <a:lstStyle>
            <a:lvl1pPr marL="457200" lvl="0" indent="-330200" algn="l" rtl="0">
              <a:lnSpc>
                <a:spcPct val="90000"/>
              </a:lnSpc>
              <a:spcBef>
                <a:spcPts val="900"/>
              </a:spcBef>
              <a:spcAft>
                <a:spcPts val="0"/>
              </a:spcAft>
              <a:buClr>
                <a:schemeClr val="dk1"/>
              </a:buClr>
              <a:buSzPts val="1600"/>
              <a:buChar char="•"/>
              <a:defRPr/>
            </a:lvl1pPr>
            <a:lvl2pPr marL="914400" lvl="1" indent="-330200" algn="l" rtl="0">
              <a:lnSpc>
                <a:spcPct val="90000"/>
              </a:lnSpc>
              <a:spcBef>
                <a:spcPts val="400"/>
              </a:spcBef>
              <a:spcAft>
                <a:spcPts val="0"/>
              </a:spcAft>
              <a:buClr>
                <a:schemeClr val="dk1"/>
              </a:buClr>
              <a:buSzPts val="1600"/>
              <a:buChar char="•"/>
              <a:defRPr/>
            </a:lvl2pPr>
            <a:lvl3pPr marL="1371600" lvl="2" indent="-330200" algn="l" rtl="0">
              <a:lnSpc>
                <a:spcPct val="90000"/>
              </a:lnSpc>
              <a:spcBef>
                <a:spcPts val="400"/>
              </a:spcBef>
              <a:spcAft>
                <a:spcPts val="0"/>
              </a:spcAft>
              <a:buClr>
                <a:schemeClr val="dk1"/>
              </a:buClr>
              <a:buSzPts val="1600"/>
              <a:buChar char="•"/>
              <a:defRPr/>
            </a:lvl3pPr>
            <a:lvl4pPr marL="1828800" lvl="3" indent="-330200" algn="l" rtl="0">
              <a:lnSpc>
                <a:spcPct val="90000"/>
              </a:lnSpc>
              <a:spcBef>
                <a:spcPts val="400"/>
              </a:spcBef>
              <a:spcAft>
                <a:spcPts val="0"/>
              </a:spcAft>
              <a:buClr>
                <a:schemeClr val="dk1"/>
              </a:buClr>
              <a:buSzPts val="1600"/>
              <a:buChar char="•"/>
              <a:defRPr/>
            </a:lvl4pPr>
            <a:lvl5pPr marL="2286000" lvl="4" indent="-330200" algn="l" rtl="0">
              <a:lnSpc>
                <a:spcPct val="90000"/>
              </a:lnSpc>
              <a:spcBef>
                <a:spcPts val="400"/>
              </a:spcBef>
              <a:spcAft>
                <a:spcPts val="0"/>
              </a:spcAft>
              <a:buClr>
                <a:schemeClr val="dk1"/>
              </a:buClr>
              <a:buSzPts val="1600"/>
              <a:buChar char="•"/>
              <a:defRPr/>
            </a:lvl5pPr>
            <a:lvl6pPr marL="2743200" lvl="5" indent="-330200" algn="l" rtl="0">
              <a:lnSpc>
                <a:spcPct val="90000"/>
              </a:lnSpc>
              <a:spcBef>
                <a:spcPts val="400"/>
              </a:spcBef>
              <a:spcAft>
                <a:spcPts val="0"/>
              </a:spcAft>
              <a:buClr>
                <a:schemeClr val="dk1"/>
              </a:buClr>
              <a:buSzPts val="1600"/>
              <a:buChar char="•"/>
              <a:defRPr/>
            </a:lvl6pPr>
            <a:lvl7pPr marL="3200400" lvl="6" indent="-330200" algn="l" rtl="0">
              <a:lnSpc>
                <a:spcPct val="90000"/>
              </a:lnSpc>
              <a:spcBef>
                <a:spcPts val="400"/>
              </a:spcBef>
              <a:spcAft>
                <a:spcPts val="0"/>
              </a:spcAft>
              <a:buClr>
                <a:schemeClr val="dk1"/>
              </a:buClr>
              <a:buSzPts val="1600"/>
              <a:buChar char="•"/>
              <a:defRPr/>
            </a:lvl7pPr>
            <a:lvl8pPr marL="3657600" lvl="7" indent="-330200" algn="l" rtl="0">
              <a:lnSpc>
                <a:spcPct val="90000"/>
              </a:lnSpc>
              <a:spcBef>
                <a:spcPts val="400"/>
              </a:spcBef>
              <a:spcAft>
                <a:spcPts val="0"/>
              </a:spcAft>
              <a:buClr>
                <a:schemeClr val="dk1"/>
              </a:buClr>
              <a:buSzPts val="1600"/>
              <a:buChar char="•"/>
              <a:defRPr/>
            </a:lvl8pPr>
            <a:lvl9pPr marL="4114800" lvl="8" indent="-330200" algn="l" rtl="0">
              <a:lnSpc>
                <a:spcPct val="90000"/>
              </a:lnSpc>
              <a:spcBef>
                <a:spcPts val="400"/>
              </a:spcBef>
              <a:spcAft>
                <a:spcPts val="0"/>
              </a:spcAft>
              <a:buClr>
                <a:schemeClr val="dk1"/>
              </a:buClr>
              <a:buSzPts val="1600"/>
              <a:buChar char="•"/>
              <a:defRPr/>
            </a:lvl9pPr>
          </a:lstStyle>
          <a:p>
            <a:endParaRPr/>
          </a:p>
        </p:txBody>
      </p:sp>
      <p:sp>
        <p:nvSpPr>
          <p:cNvPr id="868" name="Google Shape;868;p141"/>
          <p:cNvSpPr txBox="1">
            <a:spLocks noGrp="1"/>
          </p:cNvSpPr>
          <p:nvPr>
            <p:ph type="dt" idx="10"/>
          </p:nvPr>
        </p:nvSpPr>
        <p:spPr>
          <a:xfrm>
            <a:off x="628650" y="4767264"/>
            <a:ext cx="2057400" cy="273900"/>
          </a:xfrm>
          <a:prstGeom prst="rect">
            <a:avLst/>
          </a:prstGeom>
          <a:noFill/>
          <a:ln>
            <a:noFill/>
          </a:ln>
        </p:spPr>
        <p:txBody>
          <a:bodyPr spcFirstLastPara="1" wrap="square" lIns="80900" tIns="40450" rIns="80900" bIns="40450" anchor="ctr" anchorCtr="0">
            <a:noAutofit/>
          </a:bodyPr>
          <a:lstStyle>
            <a:lvl1pPr lvl="0" algn="l" rtl="0">
              <a:lnSpc>
                <a:spcPct val="100000"/>
              </a:lnSpc>
              <a:spcBef>
                <a:spcPts val="0"/>
              </a:spcBef>
              <a:spcAft>
                <a:spcPts val="0"/>
              </a:spcAft>
              <a:buSzPts val="12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869" name="Google Shape;869;p141"/>
          <p:cNvSpPr txBox="1">
            <a:spLocks noGrp="1"/>
          </p:cNvSpPr>
          <p:nvPr>
            <p:ph type="ftr" idx="11"/>
          </p:nvPr>
        </p:nvSpPr>
        <p:spPr>
          <a:xfrm>
            <a:off x="3028951" y="4767264"/>
            <a:ext cx="3086100" cy="273900"/>
          </a:xfrm>
          <a:prstGeom prst="rect">
            <a:avLst/>
          </a:prstGeom>
          <a:noFill/>
          <a:ln>
            <a:noFill/>
          </a:ln>
        </p:spPr>
        <p:txBody>
          <a:bodyPr spcFirstLastPara="1" wrap="square" lIns="80900" tIns="40450" rIns="80900" bIns="40450" anchor="ctr" anchorCtr="0">
            <a:noAutofit/>
          </a:bodyPr>
          <a:lstStyle>
            <a:lvl1pPr lvl="0" algn="ctr" rtl="0">
              <a:lnSpc>
                <a:spcPct val="100000"/>
              </a:lnSpc>
              <a:spcBef>
                <a:spcPts val="0"/>
              </a:spcBef>
              <a:spcAft>
                <a:spcPts val="0"/>
              </a:spcAft>
              <a:buSzPts val="12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870" name="Google Shape;870;p141"/>
          <p:cNvSpPr txBox="1">
            <a:spLocks noGrp="1"/>
          </p:cNvSpPr>
          <p:nvPr>
            <p:ph type="sldNum" idx="12"/>
          </p:nvPr>
        </p:nvSpPr>
        <p:spPr>
          <a:xfrm>
            <a:off x="6457950" y="4767264"/>
            <a:ext cx="2057400" cy="273900"/>
          </a:xfrm>
          <a:prstGeom prst="rect">
            <a:avLst/>
          </a:prstGeom>
          <a:noFill/>
          <a:ln>
            <a:noFill/>
          </a:ln>
        </p:spPr>
        <p:txBody>
          <a:bodyPr spcFirstLastPara="1" wrap="square" lIns="80900" tIns="40450" rIns="80900" bIns="404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75"/>
        <p:cNvGrpSpPr/>
        <p:nvPr/>
      </p:nvGrpSpPr>
      <p:grpSpPr>
        <a:xfrm>
          <a:off x="0" y="0"/>
          <a:ext cx="0" cy="0"/>
          <a:chOff x="0" y="0"/>
          <a:chExt cx="0" cy="0"/>
        </a:xfrm>
      </p:grpSpPr>
      <p:sp>
        <p:nvSpPr>
          <p:cNvPr id="876" name="Google Shape;876;p143"/>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3"/>
          <p:cNvSpPr txBox="1">
            <a:spLocks noGrp="1"/>
          </p:cNvSpPr>
          <p:nvPr>
            <p:ph type="ctrTitle"/>
          </p:nvPr>
        </p:nvSpPr>
        <p:spPr>
          <a:xfrm>
            <a:off x="597850" y="1896424"/>
            <a:ext cx="8034000" cy="21372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4500"/>
              <a:buNone/>
              <a:defRPr sz="4500">
                <a:solidFill>
                  <a:srgbClr val="FFFFFF"/>
                </a:solidFill>
              </a:defRPr>
            </a:lvl1pPr>
            <a:lvl2pPr lvl="1" algn="ctr">
              <a:spcBef>
                <a:spcPts val="0"/>
              </a:spcBef>
              <a:spcAft>
                <a:spcPts val="0"/>
              </a:spcAft>
              <a:buClr>
                <a:srgbClr val="FFFFFF"/>
              </a:buClr>
              <a:buSzPts val="4500"/>
              <a:buNone/>
              <a:defRPr sz="4500">
                <a:solidFill>
                  <a:srgbClr val="FFFFFF"/>
                </a:solidFill>
              </a:defRPr>
            </a:lvl2pPr>
            <a:lvl3pPr lvl="2" algn="ctr">
              <a:spcBef>
                <a:spcPts val="0"/>
              </a:spcBef>
              <a:spcAft>
                <a:spcPts val="0"/>
              </a:spcAft>
              <a:buClr>
                <a:srgbClr val="FFFFFF"/>
              </a:buClr>
              <a:buSzPts val="4500"/>
              <a:buNone/>
              <a:defRPr sz="4500">
                <a:solidFill>
                  <a:srgbClr val="FFFFFF"/>
                </a:solidFill>
              </a:defRPr>
            </a:lvl3pPr>
            <a:lvl4pPr lvl="3" algn="ctr">
              <a:spcBef>
                <a:spcPts val="0"/>
              </a:spcBef>
              <a:spcAft>
                <a:spcPts val="0"/>
              </a:spcAft>
              <a:buClr>
                <a:srgbClr val="FFFFFF"/>
              </a:buClr>
              <a:buSzPts val="4500"/>
              <a:buNone/>
              <a:defRPr sz="4500">
                <a:solidFill>
                  <a:srgbClr val="FFFFFF"/>
                </a:solidFill>
              </a:defRPr>
            </a:lvl4pPr>
            <a:lvl5pPr lvl="4" algn="ctr">
              <a:spcBef>
                <a:spcPts val="0"/>
              </a:spcBef>
              <a:spcAft>
                <a:spcPts val="0"/>
              </a:spcAft>
              <a:buClr>
                <a:srgbClr val="FFFFFF"/>
              </a:buClr>
              <a:buSzPts val="4500"/>
              <a:buNone/>
              <a:defRPr sz="4500">
                <a:solidFill>
                  <a:srgbClr val="FFFFFF"/>
                </a:solidFill>
              </a:defRPr>
            </a:lvl5pPr>
            <a:lvl6pPr lvl="5" algn="ctr">
              <a:spcBef>
                <a:spcPts val="0"/>
              </a:spcBef>
              <a:spcAft>
                <a:spcPts val="0"/>
              </a:spcAft>
              <a:buClr>
                <a:srgbClr val="FFFFFF"/>
              </a:buClr>
              <a:buSzPts val="4500"/>
              <a:buNone/>
              <a:defRPr sz="4500">
                <a:solidFill>
                  <a:srgbClr val="FFFFFF"/>
                </a:solidFill>
              </a:defRPr>
            </a:lvl6pPr>
            <a:lvl7pPr lvl="6" algn="ctr">
              <a:spcBef>
                <a:spcPts val="0"/>
              </a:spcBef>
              <a:spcAft>
                <a:spcPts val="0"/>
              </a:spcAft>
              <a:buClr>
                <a:srgbClr val="FFFFFF"/>
              </a:buClr>
              <a:buSzPts val="4500"/>
              <a:buNone/>
              <a:defRPr sz="4500">
                <a:solidFill>
                  <a:srgbClr val="FFFFFF"/>
                </a:solidFill>
              </a:defRPr>
            </a:lvl7pPr>
            <a:lvl8pPr lvl="7" algn="ctr">
              <a:spcBef>
                <a:spcPts val="0"/>
              </a:spcBef>
              <a:spcAft>
                <a:spcPts val="0"/>
              </a:spcAft>
              <a:buClr>
                <a:srgbClr val="FFFFFF"/>
              </a:buClr>
              <a:buSzPts val="4500"/>
              <a:buNone/>
              <a:defRPr sz="4500">
                <a:solidFill>
                  <a:srgbClr val="FFFFFF"/>
                </a:solidFill>
              </a:defRPr>
            </a:lvl8pPr>
            <a:lvl9pPr lvl="8" algn="ctr">
              <a:spcBef>
                <a:spcPts val="0"/>
              </a:spcBef>
              <a:spcAft>
                <a:spcPts val="0"/>
              </a:spcAft>
              <a:buClr>
                <a:srgbClr val="FFFFFF"/>
              </a:buClr>
              <a:buSzPts val="4500"/>
              <a:buNone/>
              <a:defRPr sz="4500">
                <a:solidFill>
                  <a:srgbClr val="FFFFFF"/>
                </a:solidFill>
              </a:defRPr>
            </a:lvl9pPr>
          </a:lstStyle>
          <a:p>
            <a:endParaRPr/>
          </a:p>
        </p:txBody>
      </p:sp>
      <p:sp>
        <p:nvSpPr>
          <p:cNvPr id="878" name="Google Shape;878;p143"/>
          <p:cNvSpPr txBox="1">
            <a:spLocks noGrp="1"/>
          </p:cNvSpPr>
          <p:nvPr>
            <p:ph type="subTitle" idx="1"/>
          </p:nvPr>
        </p:nvSpPr>
        <p:spPr>
          <a:xfrm>
            <a:off x="597846" y="4033587"/>
            <a:ext cx="8034000" cy="50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879" name="Google Shape;879;p1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6226" y="954119"/>
            <a:ext cx="3791525" cy="6033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87"/>
        <p:cNvGrpSpPr/>
        <p:nvPr/>
      </p:nvGrpSpPr>
      <p:grpSpPr>
        <a:xfrm>
          <a:off x="0" y="0"/>
          <a:ext cx="0" cy="0"/>
          <a:chOff x="0" y="0"/>
          <a:chExt cx="0" cy="0"/>
        </a:xfrm>
      </p:grpSpPr>
      <p:pic>
        <p:nvPicPr>
          <p:cNvPr id="88" name="Google Shape;88;p15"/>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2" y="0"/>
            <a:ext cx="4795254" cy="5143500"/>
          </a:xfrm>
          <a:prstGeom prst="rect">
            <a:avLst/>
          </a:prstGeom>
          <a:noFill/>
          <a:ln>
            <a:noFill/>
          </a:ln>
        </p:spPr>
      </p:pic>
      <p:sp>
        <p:nvSpPr>
          <p:cNvPr id="89" name="Google Shape;89;p15"/>
          <p:cNvSpPr/>
          <p:nvPr/>
        </p:nvSpPr>
        <p:spPr>
          <a:xfrm>
            <a:off x="482940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0" name="Google Shape;90;p15"/>
          <p:cNvSpPr txBox="1">
            <a:spLocks noGrp="1"/>
          </p:cNvSpPr>
          <p:nvPr>
            <p:ph type="title"/>
          </p:nvPr>
        </p:nvSpPr>
        <p:spPr>
          <a:xfrm>
            <a:off x="50287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1" name="Google Shape;91;p1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80"/>
        <p:cNvGrpSpPr/>
        <p:nvPr/>
      </p:nvGrpSpPr>
      <p:grpSpPr>
        <a:xfrm>
          <a:off x="0" y="0"/>
          <a:ext cx="0" cy="0"/>
          <a:chOff x="0" y="0"/>
          <a:chExt cx="0" cy="0"/>
        </a:xfrm>
      </p:grpSpPr>
      <p:sp>
        <p:nvSpPr>
          <p:cNvPr id="881" name="Google Shape;881;p144"/>
          <p:cNvSpPr/>
          <p:nvPr/>
        </p:nvSpPr>
        <p:spPr>
          <a:xfrm>
            <a:off x="-12" y="0"/>
            <a:ext cx="9144000" cy="5143500"/>
          </a:xfrm>
          <a:prstGeom prst="rect">
            <a:avLst/>
          </a:prstGeom>
          <a:gradFill>
            <a:gsLst>
              <a:gs pos="0">
                <a:srgbClr val="0A3799">
                  <a:alpha val="85882"/>
                  <a:alpha val="57300"/>
                </a:srgbClr>
              </a:gs>
              <a:gs pos="100000">
                <a:srgbClr val="0A6B7C">
                  <a:alpha val="85882"/>
                  <a:alpha val="573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4"/>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Clr>
                <a:srgbClr val="FFFFFF"/>
              </a:buClr>
              <a:buSzPts val="3600"/>
              <a:buNone/>
              <a:defRPr sz="3600">
                <a:solidFill>
                  <a:srgbClr val="FFFFFF"/>
                </a:solidFill>
              </a:defRPr>
            </a:lvl2pPr>
            <a:lvl3pPr lvl="2" algn="ctr">
              <a:spcBef>
                <a:spcPts val="0"/>
              </a:spcBef>
              <a:spcAft>
                <a:spcPts val="0"/>
              </a:spcAft>
              <a:buClr>
                <a:srgbClr val="FFFFFF"/>
              </a:buClr>
              <a:buSzPts val="3600"/>
              <a:buNone/>
              <a:defRPr sz="3600">
                <a:solidFill>
                  <a:srgbClr val="FFFFFF"/>
                </a:solidFill>
              </a:defRPr>
            </a:lvl3pPr>
            <a:lvl4pPr lvl="3" algn="ctr">
              <a:spcBef>
                <a:spcPts val="0"/>
              </a:spcBef>
              <a:spcAft>
                <a:spcPts val="0"/>
              </a:spcAft>
              <a:buClr>
                <a:srgbClr val="FFFFFF"/>
              </a:buClr>
              <a:buSzPts val="3600"/>
              <a:buNone/>
              <a:defRPr sz="3600">
                <a:solidFill>
                  <a:srgbClr val="FFFFFF"/>
                </a:solidFill>
              </a:defRPr>
            </a:lvl4pPr>
            <a:lvl5pPr lvl="4" algn="ctr">
              <a:spcBef>
                <a:spcPts val="0"/>
              </a:spcBef>
              <a:spcAft>
                <a:spcPts val="0"/>
              </a:spcAft>
              <a:buClr>
                <a:srgbClr val="FFFFFF"/>
              </a:buClr>
              <a:buSzPts val="3600"/>
              <a:buNone/>
              <a:defRPr sz="3600">
                <a:solidFill>
                  <a:srgbClr val="FFFFFF"/>
                </a:solidFill>
              </a:defRPr>
            </a:lvl5pPr>
            <a:lvl6pPr lvl="5" algn="ctr">
              <a:spcBef>
                <a:spcPts val="0"/>
              </a:spcBef>
              <a:spcAft>
                <a:spcPts val="0"/>
              </a:spcAft>
              <a:buClr>
                <a:srgbClr val="FFFFFF"/>
              </a:buClr>
              <a:buSzPts val="3600"/>
              <a:buNone/>
              <a:defRPr sz="3600">
                <a:solidFill>
                  <a:srgbClr val="FFFFFF"/>
                </a:solidFill>
              </a:defRPr>
            </a:lvl6pPr>
            <a:lvl7pPr lvl="6" algn="ctr">
              <a:spcBef>
                <a:spcPts val="0"/>
              </a:spcBef>
              <a:spcAft>
                <a:spcPts val="0"/>
              </a:spcAft>
              <a:buClr>
                <a:srgbClr val="FFFFFF"/>
              </a:buClr>
              <a:buSzPts val="3600"/>
              <a:buNone/>
              <a:defRPr sz="3600">
                <a:solidFill>
                  <a:srgbClr val="FFFFFF"/>
                </a:solidFill>
              </a:defRPr>
            </a:lvl7pPr>
            <a:lvl8pPr lvl="7" algn="ctr">
              <a:spcBef>
                <a:spcPts val="0"/>
              </a:spcBef>
              <a:spcAft>
                <a:spcPts val="0"/>
              </a:spcAft>
              <a:buClr>
                <a:srgbClr val="FFFFFF"/>
              </a:buClr>
              <a:buSzPts val="3600"/>
              <a:buNone/>
              <a:defRPr sz="3600">
                <a:solidFill>
                  <a:srgbClr val="FFFFFF"/>
                </a:solidFill>
              </a:defRPr>
            </a:lvl8pPr>
            <a:lvl9pPr lvl="8" algn="ctr">
              <a:spcBef>
                <a:spcPts val="0"/>
              </a:spcBef>
              <a:spcAft>
                <a:spcPts val="0"/>
              </a:spcAft>
              <a:buClr>
                <a:srgbClr val="FFFFFF"/>
              </a:buClr>
              <a:buSzPts val="3600"/>
              <a:buNone/>
              <a:defRPr sz="3600">
                <a:solidFill>
                  <a:srgbClr val="FFFFFF"/>
                </a:solidFill>
              </a:defRPr>
            </a:lvl9pPr>
          </a:lstStyle>
          <a:p>
            <a:endParaRPr/>
          </a:p>
        </p:txBody>
      </p:sp>
      <p:pic>
        <p:nvPicPr>
          <p:cNvPr id="883" name="Google Shape;883;p1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884" name="Google Shape;884;p144"/>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885" name="Google Shape;885;p14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886"/>
        <p:cNvGrpSpPr/>
        <p:nvPr/>
      </p:nvGrpSpPr>
      <p:grpSpPr>
        <a:xfrm>
          <a:off x="0" y="0"/>
          <a:ext cx="0" cy="0"/>
          <a:chOff x="0" y="0"/>
          <a:chExt cx="0" cy="0"/>
        </a:xfrm>
      </p:grpSpPr>
      <p:sp>
        <p:nvSpPr>
          <p:cNvPr id="887" name="Google Shape;887;p145"/>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pic>
        <p:nvPicPr>
          <p:cNvPr id="888" name="Google Shape;888;p14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889" name="Google Shape;889;p145"/>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890" name="Google Shape;890;p14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91"/>
        <p:cNvGrpSpPr/>
        <p:nvPr/>
      </p:nvGrpSpPr>
      <p:grpSpPr>
        <a:xfrm>
          <a:off x="0" y="0"/>
          <a:ext cx="0" cy="0"/>
          <a:chOff x="0" y="0"/>
          <a:chExt cx="0" cy="0"/>
        </a:xfrm>
      </p:grpSpPr>
      <p:sp>
        <p:nvSpPr>
          <p:cNvPr id="892" name="Google Shape;892;p146"/>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6"/>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894" name="Google Shape;894;p146"/>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895" name="Google Shape;895;p14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896" name="Google Shape;896;p146"/>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b="1">
                <a:solidFill>
                  <a:srgbClr val="FFFFFF"/>
                </a:solidFill>
              </a:defRPr>
            </a:lvl1pPr>
            <a:lvl2pPr lvl="1" algn="ctr">
              <a:spcBef>
                <a:spcPts val="0"/>
              </a:spcBef>
              <a:spcAft>
                <a:spcPts val="0"/>
              </a:spcAft>
              <a:buClr>
                <a:srgbClr val="FFFFFF"/>
              </a:buClr>
              <a:buSzPts val="3600"/>
              <a:buNone/>
              <a:defRPr sz="3600" b="1">
                <a:solidFill>
                  <a:srgbClr val="FFFFFF"/>
                </a:solidFill>
              </a:defRPr>
            </a:lvl2pPr>
            <a:lvl3pPr lvl="2" algn="ctr">
              <a:spcBef>
                <a:spcPts val="0"/>
              </a:spcBef>
              <a:spcAft>
                <a:spcPts val="0"/>
              </a:spcAft>
              <a:buClr>
                <a:srgbClr val="FFFFFF"/>
              </a:buClr>
              <a:buSzPts val="3600"/>
              <a:buNone/>
              <a:defRPr sz="3600" b="1">
                <a:solidFill>
                  <a:srgbClr val="FFFFFF"/>
                </a:solidFill>
              </a:defRPr>
            </a:lvl3pPr>
            <a:lvl4pPr lvl="3" algn="ctr">
              <a:spcBef>
                <a:spcPts val="0"/>
              </a:spcBef>
              <a:spcAft>
                <a:spcPts val="0"/>
              </a:spcAft>
              <a:buClr>
                <a:srgbClr val="FFFFFF"/>
              </a:buClr>
              <a:buSzPts val="3600"/>
              <a:buNone/>
              <a:defRPr sz="3600" b="1">
                <a:solidFill>
                  <a:srgbClr val="FFFFFF"/>
                </a:solidFill>
              </a:defRPr>
            </a:lvl4pPr>
            <a:lvl5pPr lvl="4" algn="ctr">
              <a:spcBef>
                <a:spcPts val="0"/>
              </a:spcBef>
              <a:spcAft>
                <a:spcPts val="0"/>
              </a:spcAft>
              <a:buClr>
                <a:srgbClr val="FFFFFF"/>
              </a:buClr>
              <a:buSzPts val="3600"/>
              <a:buNone/>
              <a:defRPr sz="3600" b="1">
                <a:solidFill>
                  <a:srgbClr val="FFFFFF"/>
                </a:solidFill>
              </a:defRPr>
            </a:lvl5pPr>
            <a:lvl6pPr lvl="5" algn="ctr">
              <a:spcBef>
                <a:spcPts val="0"/>
              </a:spcBef>
              <a:spcAft>
                <a:spcPts val="0"/>
              </a:spcAft>
              <a:buClr>
                <a:srgbClr val="FFFFFF"/>
              </a:buClr>
              <a:buSzPts val="3600"/>
              <a:buNone/>
              <a:defRPr sz="3600" b="1">
                <a:solidFill>
                  <a:srgbClr val="FFFFFF"/>
                </a:solidFill>
              </a:defRPr>
            </a:lvl6pPr>
            <a:lvl7pPr lvl="6" algn="ctr">
              <a:spcBef>
                <a:spcPts val="0"/>
              </a:spcBef>
              <a:spcAft>
                <a:spcPts val="0"/>
              </a:spcAft>
              <a:buClr>
                <a:srgbClr val="FFFFFF"/>
              </a:buClr>
              <a:buSzPts val="3600"/>
              <a:buNone/>
              <a:defRPr sz="3600" b="1">
                <a:solidFill>
                  <a:srgbClr val="FFFFFF"/>
                </a:solidFill>
              </a:defRPr>
            </a:lvl7pPr>
            <a:lvl8pPr lvl="7" algn="ctr">
              <a:spcBef>
                <a:spcPts val="0"/>
              </a:spcBef>
              <a:spcAft>
                <a:spcPts val="0"/>
              </a:spcAft>
              <a:buClr>
                <a:srgbClr val="FFFFFF"/>
              </a:buClr>
              <a:buSzPts val="3600"/>
              <a:buNone/>
              <a:defRPr sz="3600" b="1">
                <a:solidFill>
                  <a:srgbClr val="FFFFFF"/>
                </a:solidFill>
              </a:defRPr>
            </a:lvl8pPr>
            <a:lvl9pPr lvl="8" algn="ctr">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97"/>
        <p:cNvGrpSpPr/>
        <p:nvPr/>
      </p:nvGrpSpPr>
      <p:grpSpPr>
        <a:xfrm>
          <a:off x="0" y="0"/>
          <a:ext cx="0" cy="0"/>
          <a:chOff x="0" y="0"/>
          <a:chExt cx="0" cy="0"/>
        </a:xfrm>
      </p:grpSpPr>
      <p:sp>
        <p:nvSpPr>
          <p:cNvPr id="898" name="Google Shape;898;p147"/>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7"/>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900" name="Google Shape;900;p147"/>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901" name="Google Shape;901;p14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02" name="Google Shape;902;p147"/>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03"/>
        <p:cNvGrpSpPr/>
        <p:nvPr/>
      </p:nvGrpSpPr>
      <p:grpSpPr>
        <a:xfrm>
          <a:off x="0" y="0"/>
          <a:ext cx="0" cy="0"/>
          <a:chOff x="0" y="0"/>
          <a:chExt cx="0" cy="0"/>
        </a:xfrm>
      </p:grpSpPr>
      <p:sp>
        <p:nvSpPr>
          <p:cNvPr id="904" name="Google Shape;904;p148"/>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8"/>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906" name="Google Shape;906;p14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907" name="Google Shape;907;p14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08" name="Google Shape;908;p148"/>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09"/>
        <p:cNvGrpSpPr/>
        <p:nvPr/>
      </p:nvGrpSpPr>
      <p:grpSpPr>
        <a:xfrm>
          <a:off x="0" y="0"/>
          <a:ext cx="0" cy="0"/>
          <a:chOff x="0" y="0"/>
          <a:chExt cx="0" cy="0"/>
        </a:xfrm>
      </p:grpSpPr>
      <p:sp>
        <p:nvSpPr>
          <p:cNvPr id="910" name="Google Shape;910;p149"/>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9"/>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912" name="Google Shape;912;p14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913" name="Google Shape;913;p14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14" name="Google Shape;914;p149"/>
          <p:cNvSpPr txBox="1">
            <a:spLocks noGrp="1"/>
          </p:cNvSpPr>
          <p:nvPr>
            <p:ph type="title"/>
          </p:nvPr>
        </p:nvSpPr>
        <p:spPr>
          <a:xfrm>
            <a:off x="469797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915" name="Google Shape;915;p149"/>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16"/>
        <p:cNvGrpSpPr/>
        <p:nvPr/>
      </p:nvGrpSpPr>
      <p:grpSpPr>
        <a:xfrm>
          <a:off x="0" y="0"/>
          <a:ext cx="0" cy="0"/>
          <a:chOff x="0" y="0"/>
          <a:chExt cx="0" cy="0"/>
        </a:xfrm>
      </p:grpSpPr>
      <p:sp>
        <p:nvSpPr>
          <p:cNvPr id="917" name="Google Shape;917;p150"/>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0"/>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919" name="Google Shape;919;p15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920" name="Google Shape;920;p15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21" name="Google Shape;921;p150"/>
          <p:cNvSpPr txBox="1">
            <a:spLocks noGrp="1"/>
          </p:cNvSpPr>
          <p:nvPr>
            <p:ph type="title"/>
          </p:nvPr>
        </p:nvSpPr>
        <p:spPr>
          <a:xfrm>
            <a:off x="72975" y="51650"/>
            <a:ext cx="39507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922" name="Google Shape;922;p150"/>
          <p:cNvSpPr txBox="1">
            <a:spLocks noGrp="1"/>
          </p:cNvSpPr>
          <p:nvPr>
            <p:ph type="body" idx="1"/>
          </p:nvPr>
        </p:nvSpPr>
        <p:spPr>
          <a:xfrm>
            <a:off x="4443875" y="51650"/>
            <a:ext cx="45054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923"/>
        <p:cNvGrpSpPr/>
        <p:nvPr/>
      </p:nvGrpSpPr>
      <p:grpSpPr>
        <a:xfrm>
          <a:off x="0" y="0"/>
          <a:ext cx="0" cy="0"/>
          <a:chOff x="0" y="0"/>
          <a:chExt cx="0" cy="0"/>
        </a:xfrm>
      </p:grpSpPr>
      <p:sp>
        <p:nvSpPr>
          <p:cNvPr id="924" name="Google Shape;924;p151"/>
          <p:cNvSpPr txBox="1">
            <a:spLocks noGrp="1"/>
          </p:cNvSpPr>
          <p:nvPr>
            <p:ph type="title"/>
          </p:nvPr>
        </p:nvSpPr>
        <p:spPr>
          <a:xfrm>
            <a:off x="4420325" y="216425"/>
            <a:ext cx="4412100" cy="747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atin typeface="Open Sans"/>
                <a:ea typeface="Open Sans"/>
                <a:cs typeface="Open Sans"/>
                <a:sym typeface="Open Sans"/>
              </a:defRPr>
            </a:lvl1pPr>
            <a:lvl2pPr lvl="1">
              <a:spcBef>
                <a:spcPts val="0"/>
              </a:spcBef>
              <a:spcAft>
                <a:spcPts val="0"/>
              </a:spcAft>
              <a:buSzPts val="2400"/>
              <a:buNone/>
              <a:defRPr>
                <a:latin typeface="Open Sans"/>
                <a:ea typeface="Open Sans"/>
                <a:cs typeface="Open Sans"/>
                <a:sym typeface="Open Sans"/>
              </a:defRPr>
            </a:lvl2pPr>
            <a:lvl3pPr lvl="2">
              <a:spcBef>
                <a:spcPts val="0"/>
              </a:spcBef>
              <a:spcAft>
                <a:spcPts val="0"/>
              </a:spcAft>
              <a:buSzPts val="2400"/>
              <a:buNone/>
              <a:defRPr>
                <a:latin typeface="Open Sans"/>
                <a:ea typeface="Open Sans"/>
                <a:cs typeface="Open Sans"/>
                <a:sym typeface="Open Sans"/>
              </a:defRPr>
            </a:lvl3pPr>
            <a:lvl4pPr lvl="3">
              <a:spcBef>
                <a:spcPts val="0"/>
              </a:spcBef>
              <a:spcAft>
                <a:spcPts val="0"/>
              </a:spcAft>
              <a:buSzPts val="2400"/>
              <a:buNone/>
              <a:defRPr>
                <a:latin typeface="Open Sans"/>
                <a:ea typeface="Open Sans"/>
                <a:cs typeface="Open Sans"/>
                <a:sym typeface="Open Sans"/>
              </a:defRPr>
            </a:lvl4pPr>
            <a:lvl5pPr lvl="4">
              <a:spcBef>
                <a:spcPts val="0"/>
              </a:spcBef>
              <a:spcAft>
                <a:spcPts val="0"/>
              </a:spcAft>
              <a:buSzPts val="2400"/>
              <a:buNone/>
              <a:defRPr>
                <a:latin typeface="Open Sans"/>
                <a:ea typeface="Open Sans"/>
                <a:cs typeface="Open Sans"/>
                <a:sym typeface="Open Sans"/>
              </a:defRPr>
            </a:lvl5pPr>
            <a:lvl6pPr lvl="5">
              <a:spcBef>
                <a:spcPts val="0"/>
              </a:spcBef>
              <a:spcAft>
                <a:spcPts val="0"/>
              </a:spcAft>
              <a:buSzPts val="2400"/>
              <a:buNone/>
              <a:defRPr>
                <a:latin typeface="Open Sans"/>
                <a:ea typeface="Open Sans"/>
                <a:cs typeface="Open Sans"/>
                <a:sym typeface="Open Sans"/>
              </a:defRPr>
            </a:lvl6pPr>
            <a:lvl7pPr lvl="6">
              <a:spcBef>
                <a:spcPts val="0"/>
              </a:spcBef>
              <a:spcAft>
                <a:spcPts val="0"/>
              </a:spcAft>
              <a:buSzPts val="2400"/>
              <a:buNone/>
              <a:defRPr>
                <a:latin typeface="Open Sans"/>
                <a:ea typeface="Open Sans"/>
                <a:cs typeface="Open Sans"/>
                <a:sym typeface="Open Sans"/>
              </a:defRPr>
            </a:lvl7pPr>
            <a:lvl8pPr lvl="7">
              <a:spcBef>
                <a:spcPts val="0"/>
              </a:spcBef>
              <a:spcAft>
                <a:spcPts val="0"/>
              </a:spcAft>
              <a:buSzPts val="2400"/>
              <a:buNone/>
              <a:defRPr>
                <a:latin typeface="Open Sans"/>
                <a:ea typeface="Open Sans"/>
                <a:cs typeface="Open Sans"/>
                <a:sym typeface="Open Sans"/>
              </a:defRPr>
            </a:lvl8pPr>
            <a:lvl9pPr lvl="8">
              <a:spcBef>
                <a:spcPts val="0"/>
              </a:spcBef>
              <a:spcAft>
                <a:spcPts val="0"/>
              </a:spcAft>
              <a:buSzPts val="2400"/>
              <a:buNone/>
              <a:defRPr>
                <a:latin typeface="Open Sans"/>
                <a:ea typeface="Open Sans"/>
                <a:cs typeface="Open Sans"/>
                <a:sym typeface="Open Sans"/>
              </a:defRPr>
            </a:lvl9pPr>
          </a:lstStyle>
          <a:p>
            <a:endParaRPr/>
          </a:p>
        </p:txBody>
      </p:sp>
      <p:sp>
        <p:nvSpPr>
          <p:cNvPr id="925" name="Google Shape;925;p15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26" name="Google Shape;926;p151"/>
          <p:cNvSpPr txBox="1">
            <a:spLocks noGrp="1"/>
          </p:cNvSpPr>
          <p:nvPr>
            <p:ph type="title" idx="2"/>
          </p:nvPr>
        </p:nvSpPr>
        <p:spPr>
          <a:xfrm>
            <a:off x="199375" y="216425"/>
            <a:ext cx="3934800" cy="475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27" name="Google Shape;927;p15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28" name="Google Shape;928;p151"/>
          <p:cNvSpPr txBox="1">
            <a:spLocks noGrp="1"/>
          </p:cNvSpPr>
          <p:nvPr>
            <p:ph type="body" idx="1"/>
          </p:nvPr>
        </p:nvSpPr>
        <p:spPr>
          <a:xfrm>
            <a:off x="4420325" y="1559825"/>
            <a:ext cx="44121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929"/>
        <p:cNvGrpSpPr/>
        <p:nvPr/>
      </p:nvGrpSpPr>
      <p:grpSpPr>
        <a:xfrm>
          <a:off x="0" y="0"/>
          <a:ext cx="0" cy="0"/>
          <a:chOff x="0" y="0"/>
          <a:chExt cx="0" cy="0"/>
        </a:xfrm>
      </p:grpSpPr>
      <p:pic>
        <p:nvPicPr>
          <p:cNvPr id="930" name="Google Shape;930;p152"/>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931" name="Google Shape;931;p152"/>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32" name="Google Shape;932;p152"/>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33" name="Google Shape;933;p15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ustom Layout 1 2">
  <p:cSld name="CUSTOM_2_2">
    <p:spTree>
      <p:nvGrpSpPr>
        <p:cNvPr id="1" name="Shape 934"/>
        <p:cNvGrpSpPr/>
        <p:nvPr/>
      </p:nvGrpSpPr>
      <p:grpSpPr>
        <a:xfrm>
          <a:off x="0" y="0"/>
          <a:ext cx="0" cy="0"/>
          <a:chOff x="0" y="0"/>
          <a:chExt cx="0" cy="0"/>
        </a:xfrm>
      </p:grpSpPr>
      <p:pic>
        <p:nvPicPr>
          <p:cNvPr id="935" name="Google Shape;935;p153"/>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936" name="Google Shape;936;p153"/>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37" name="Google Shape;937;p153"/>
          <p:cNvSpPr txBox="1">
            <a:spLocks noGrp="1"/>
          </p:cNvSpPr>
          <p:nvPr>
            <p:ph type="title"/>
          </p:nvPr>
        </p:nvSpPr>
        <p:spPr>
          <a:xfrm>
            <a:off x="4440700" y="112425"/>
            <a:ext cx="4456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38" name="Google Shape;938;p15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39" name="Google Shape;939;p153"/>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940" name="Google Shape;940;p153"/>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92"/>
        <p:cNvGrpSpPr/>
        <p:nvPr/>
      </p:nvGrpSpPr>
      <p:grpSpPr>
        <a:xfrm>
          <a:off x="0" y="0"/>
          <a:ext cx="0" cy="0"/>
          <a:chOff x="0" y="0"/>
          <a:chExt cx="0" cy="0"/>
        </a:xfrm>
      </p:grpSpPr>
      <p:pic>
        <p:nvPicPr>
          <p:cNvPr id="93" name="Google Shape;93;p1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116975" y="0"/>
            <a:ext cx="5027024" cy="5143499"/>
          </a:xfrm>
          <a:prstGeom prst="rect">
            <a:avLst/>
          </a:prstGeom>
          <a:noFill/>
          <a:ln>
            <a:noFill/>
          </a:ln>
        </p:spPr>
      </p:pic>
      <p:sp>
        <p:nvSpPr>
          <p:cNvPr id="94" name="Google Shape;94;p16"/>
          <p:cNvSpPr txBox="1"/>
          <p:nvPr/>
        </p:nvSpPr>
        <p:spPr>
          <a:xfrm>
            <a:off x="4116975"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95" name="Google Shape;95;p16"/>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6" name="Google Shape;96;p1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941"/>
        <p:cNvGrpSpPr/>
        <p:nvPr/>
      </p:nvGrpSpPr>
      <p:grpSpPr>
        <a:xfrm>
          <a:off x="0" y="0"/>
          <a:ext cx="0" cy="0"/>
          <a:chOff x="0" y="0"/>
          <a:chExt cx="0" cy="0"/>
        </a:xfrm>
      </p:grpSpPr>
      <p:pic>
        <p:nvPicPr>
          <p:cNvPr id="942" name="Google Shape;942;p154"/>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943" name="Google Shape;943;p15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44" name="Google Shape;944;p154"/>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45" name="Google Shape;945;p15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ustom Layout 1 1 2 1">
  <p:cSld name="CUSTOM_1_2_1">
    <p:spTree>
      <p:nvGrpSpPr>
        <p:cNvPr id="1" name="Shape 946"/>
        <p:cNvGrpSpPr/>
        <p:nvPr/>
      </p:nvGrpSpPr>
      <p:grpSpPr>
        <a:xfrm>
          <a:off x="0" y="0"/>
          <a:ext cx="0" cy="0"/>
          <a:chOff x="0" y="0"/>
          <a:chExt cx="0" cy="0"/>
        </a:xfrm>
      </p:grpSpPr>
      <p:pic>
        <p:nvPicPr>
          <p:cNvPr id="947" name="Google Shape;947;p155"/>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948" name="Google Shape;948;p15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49" name="Google Shape;949;p155"/>
          <p:cNvSpPr txBox="1">
            <a:spLocks noGrp="1"/>
          </p:cNvSpPr>
          <p:nvPr>
            <p:ph type="title"/>
          </p:nvPr>
        </p:nvSpPr>
        <p:spPr>
          <a:xfrm>
            <a:off x="467272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50" name="Google Shape;950;p15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51" name="Google Shape;951;p155"/>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952" name="Google Shape;952;p155"/>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953"/>
        <p:cNvGrpSpPr/>
        <p:nvPr/>
      </p:nvGrpSpPr>
      <p:grpSpPr>
        <a:xfrm>
          <a:off x="0" y="0"/>
          <a:ext cx="0" cy="0"/>
          <a:chOff x="0" y="0"/>
          <a:chExt cx="0" cy="0"/>
        </a:xfrm>
      </p:grpSpPr>
      <p:pic>
        <p:nvPicPr>
          <p:cNvPr id="954" name="Google Shape;954;p156"/>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2" y="0"/>
            <a:ext cx="4795254" cy="5143500"/>
          </a:xfrm>
          <a:prstGeom prst="rect">
            <a:avLst/>
          </a:prstGeom>
          <a:noFill/>
          <a:ln>
            <a:noFill/>
          </a:ln>
        </p:spPr>
      </p:pic>
      <p:sp>
        <p:nvSpPr>
          <p:cNvPr id="955" name="Google Shape;955;p156"/>
          <p:cNvSpPr/>
          <p:nvPr/>
        </p:nvSpPr>
        <p:spPr>
          <a:xfrm>
            <a:off x="482940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56" name="Google Shape;956;p156"/>
          <p:cNvSpPr txBox="1">
            <a:spLocks noGrp="1"/>
          </p:cNvSpPr>
          <p:nvPr>
            <p:ph type="title"/>
          </p:nvPr>
        </p:nvSpPr>
        <p:spPr>
          <a:xfrm>
            <a:off x="50287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57" name="Google Shape;957;p15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958"/>
        <p:cNvGrpSpPr/>
        <p:nvPr/>
      </p:nvGrpSpPr>
      <p:grpSpPr>
        <a:xfrm>
          <a:off x="0" y="0"/>
          <a:ext cx="0" cy="0"/>
          <a:chOff x="0" y="0"/>
          <a:chExt cx="0" cy="0"/>
        </a:xfrm>
      </p:grpSpPr>
      <p:pic>
        <p:nvPicPr>
          <p:cNvPr id="959" name="Google Shape;959;p15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116975" y="0"/>
            <a:ext cx="5027024" cy="5143499"/>
          </a:xfrm>
          <a:prstGeom prst="rect">
            <a:avLst/>
          </a:prstGeom>
          <a:noFill/>
          <a:ln>
            <a:noFill/>
          </a:ln>
        </p:spPr>
      </p:pic>
      <p:sp>
        <p:nvSpPr>
          <p:cNvPr id="960" name="Google Shape;960;p157"/>
          <p:cNvSpPr txBox="1"/>
          <p:nvPr/>
        </p:nvSpPr>
        <p:spPr>
          <a:xfrm>
            <a:off x="4116975"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961" name="Google Shape;961;p157"/>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62" name="Google Shape;962;p1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963"/>
        <p:cNvGrpSpPr/>
        <p:nvPr/>
      </p:nvGrpSpPr>
      <p:grpSpPr>
        <a:xfrm>
          <a:off x="0" y="0"/>
          <a:ext cx="0" cy="0"/>
          <a:chOff x="0" y="0"/>
          <a:chExt cx="0" cy="0"/>
        </a:xfrm>
      </p:grpSpPr>
      <p:pic>
        <p:nvPicPr>
          <p:cNvPr id="964" name="Google Shape;964;p15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965" name="Google Shape;965;p158"/>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966" name="Google Shape;966;p158"/>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67" name="Google Shape;967;p158"/>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68" name="Google Shape;968;p15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969"/>
        <p:cNvGrpSpPr/>
        <p:nvPr/>
      </p:nvGrpSpPr>
      <p:grpSpPr>
        <a:xfrm>
          <a:off x="0" y="0"/>
          <a:ext cx="0" cy="0"/>
          <a:chOff x="0" y="0"/>
          <a:chExt cx="0" cy="0"/>
        </a:xfrm>
      </p:grpSpPr>
      <p:pic>
        <p:nvPicPr>
          <p:cNvPr id="970" name="Google Shape;970;p15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971" name="Google Shape;971;p159"/>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972" name="Google Shape;972;p159"/>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73" name="Google Shape;973;p15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974"/>
        <p:cNvGrpSpPr/>
        <p:nvPr/>
      </p:nvGrpSpPr>
      <p:grpSpPr>
        <a:xfrm>
          <a:off x="0" y="0"/>
          <a:ext cx="0" cy="0"/>
          <a:chOff x="0" y="0"/>
          <a:chExt cx="0" cy="0"/>
        </a:xfrm>
      </p:grpSpPr>
      <p:pic>
        <p:nvPicPr>
          <p:cNvPr id="975" name="Google Shape;975;p16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976" name="Google Shape;976;p160"/>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977" name="Google Shape;977;p160"/>
          <p:cNvSpPr txBox="1">
            <a:spLocks noGrp="1"/>
          </p:cNvSpPr>
          <p:nvPr>
            <p:ph type="title"/>
          </p:nvPr>
        </p:nvSpPr>
        <p:spPr>
          <a:xfrm>
            <a:off x="181200" y="165750"/>
            <a:ext cx="44646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78" name="Google Shape;978;p16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79" name="Google Shape;979;p160"/>
          <p:cNvSpPr txBox="1">
            <a:spLocks noGrp="1"/>
          </p:cNvSpPr>
          <p:nvPr>
            <p:ph type="body" idx="1"/>
          </p:nvPr>
        </p:nvSpPr>
        <p:spPr>
          <a:xfrm>
            <a:off x="5112400" y="165750"/>
            <a:ext cx="3878400" cy="4760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980"/>
        <p:cNvGrpSpPr/>
        <p:nvPr/>
      </p:nvGrpSpPr>
      <p:grpSpPr>
        <a:xfrm>
          <a:off x="0" y="0"/>
          <a:ext cx="0" cy="0"/>
          <a:chOff x="0" y="0"/>
          <a:chExt cx="0" cy="0"/>
        </a:xfrm>
      </p:grpSpPr>
      <p:pic>
        <p:nvPicPr>
          <p:cNvPr id="981" name="Google Shape;981;p161"/>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982" name="Google Shape;982;p161"/>
          <p:cNvSpPr txBox="1">
            <a:spLocks noGrp="1"/>
          </p:cNvSpPr>
          <p:nvPr>
            <p:ph type="title"/>
          </p:nvPr>
        </p:nvSpPr>
        <p:spPr>
          <a:xfrm>
            <a:off x="199375" y="205750"/>
            <a:ext cx="44670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83" name="Google Shape;983;p16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984"/>
        <p:cNvGrpSpPr/>
        <p:nvPr/>
      </p:nvGrpSpPr>
      <p:grpSpPr>
        <a:xfrm>
          <a:off x="0" y="0"/>
          <a:ext cx="0" cy="0"/>
          <a:chOff x="0" y="0"/>
          <a:chExt cx="0" cy="0"/>
        </a:xfrm>
      </p:grpSpPr>
      <p:pic>
        <p:nvPicPr>
          <p:cNvPr id="985" name="Google Shape;985;p162"/>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0" y="0"/>
            <a:ext cx="4303550" cy="5143499"/>
          </a:xfrm>
          <a:prstGeom prst="rect">
            <a:avLst/>
          </a:prstGeom>
          <a:noFill/>
          <a:ln>
            <a:noFill/>
          </a:ln>
        </p:spPr>
      </p:pic>
      <p:sp>
        <p:nvSpPr>
          <p:cNvPr id="986" name="Google Shape;986;p162"/>
          <p:cNvSpPr txBox="1">
            <a:spLocks noGrp="1"/>
          </p:cNvSpPr>
          <p:nvPr>
            <p:ph type="title"/>
          </p:nvPr>
        </p:nvSpPr>
        <p:spPr>
          <a:xfrm>
            <a:off x="4490200" y="174650"/>
            <a:ext cx="4538700" cy="480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87" name="Google Shape;987;p16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988"/>
        <p:cNvGrpSpPr/>
        <p:nvPr/>
      </p:nvGrpSpPr>
      <p:grpSpPr>
        <a:xfrm>
          <a:off x="0" y="0"/>
          <a:ext cx="0" cy="0"/>
          <a:chOff x="0" y="0"/>
          <a:chExt cx="0" cy="0"/>
        </a:xfrm>
      </p:grpSpPr>
      <p:pic>
        <p:nvPicPr>
          <p:cNvPr id="989" name="Google Shape;989;p163"/>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990" name="Google Shape;990;p163"/>
          <p:cNvSpPr txBox="1">
            <a:spLocks noGrp="1"/>
          </p:cNvSpPr>
          <p:nvPr>
            <p:ph type="title"/>
          </p:nvPr>
        </p:nvSpPr>
        <p:spPr>
          <a:xfrm>
            <a:off x="5011025" y="81300"/>
            <a:ext cx="3990000" cy="489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91" name="Google Shape;991;p16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92" name="Google Shape;992;p163"/>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97"/>
        <p:cNvGrpSpPr/>
        <p:nvPr/>
      </p:nvGrpSpPr>
      <p:grpSpPr>
        <a:xfrm>
          <a:off x="0" y="0"/>
          <a:ext cx="0" cy="0"/>
          <a:chOff x="0" y="0"/>
          <a:chExt cx="0" cy="0"/>
        </a:xfrm>
      </p:grpSpPr>
      <p:pic>
        <p:nvPicPr>
          <p:cNvPr id="98" name="Google Shape;98;p1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99" name="Google Shape;99;p17"/>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100" name="Google Shape;100;p17"/>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01" name="Google Shape;101;p17"/>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2" name="Google Shape;102;p1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993"/>
        <p:cNvGrpSpPr/>
        <p:nvPr/>
      </p:nvGrpSpPr>
      <p:grpSpPr>
        <a:xfrm>
          <a:off x="0" y="0"/>
          <a:ext cx="0" cy="0"/>
          <a:chOff x="0" y="0"/>
          <a:chExt cx="0" cy="0"/>
        </a:xfrm>
      </p:grpSpPr>
      <p:pic>
        <p:nvPicPr>
          <p:cNvPr id="994" name="Google Shape;994;p164"/>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sp>
        <p:nvSpPr>
          <p:cNvPr id="995" name="Google Shape;995;p164"/>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96" name="Google Shape;996;p16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997"/>
        <p:cNvGrpSpPr/>
        <p:nvPr/>
      </p:nvGrpSpPr>
      <p:grpSpPr>
        <a:xfrm>
          <a:off x="0" y="0"/>
          <a:ext cx="0" cy="0"/>
          <a:chOff x="0" y="0"/>
          <a:chExt cx="0" cy="0"/>
        </a:xfrm>
      </p:grpSpPr>
      <p:pic>
        <p:nvPicPr>
          <p:cNvPr id="998" name="Google Shape;998;p165"/>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pic>
        <p:nvPicPr>
          <p:cNvPr id="999" name="Google Shape;999;p16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00" name="Google Shape;1000;p165"/>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001" name="Google Shape;1001;p165"/>
          <p:cNvSpPr txBox="1">
            <a:spLocks noGrp="1"/>
          </p:cNvSpPr>
          <p:nvPr>
            <p:ph type="title"/>
          </p:nvPr>
        </p:nvSpPr>
        <p:spPr>
          <a:xfrm>
            <a:off x="4527224" y="205750"/>
            <a:ext cx="44145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002"/>
        <p:cNvGrpSpPr/>
        <p:nvPr/>
      </p:nvGrpSpPr>
      <p:grpSpPr>
        <a:xfrm>
          <a:off x="0" y="0"/>
          <a:ext cx="0" cy="0"/>
          <a:chOff x="0" y="0"/>
          <a:chExt cx="0" cy="0"/>
        </a:xfrm>
      </p:grpSpPr>
      <p:pic>
        <p:nvPicPr>
          <p:cNvPr id="1003" name="Google Shape;1003;p166"/>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1004" name="Google Shape;1004;p166"/>
          <p:cNvSpPr txBox="1">
            <a:spLocks noGrp="1"/>
          </p:cNvSpPr>
          <p:nvPr>
            <p:ph type="title"/>
          </p:nvPr>
        </p:nvSpPr>
        <p:spPr>
          <a:xfrm>
            <a:off x="104550" y="143525"/>
            <a:ext cx="4634100" cy="450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05" name="Google Shape;1005;p16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006"/>
        <p:cNvGrpSpPr/>
        <p:nvPr/>
      </p:nvGrpSpPr>
      <p:grpSpPr>
        <a:xfrm>
          <a:off x="0" y="0"/>
          <a:ext cx="0" cy="0"/>
          <a:chOff x="0" y="0"/>
          <a:chExt cx="0" cy="0"/>
        </a:xfrm>
      </p:grpSpPr>
      <p:pic>
        <p:nvPicPr>
          <p:cNvPr id="1007" name="Google Shape;1007;p167"/>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1008" name="Google Shape;1008;p167"/>
          <p:cNvSpPr txBox="1">
            <a:spLocks noGrp="1"/>
          </p:cNvSpPr>
          <p:nvPr>
            <p:ph type="title"/>
          </p:nvPr>
        </p:nvSpPr>
        <p:spPr>
          <a:xfrm>
            <a:off x="5019050" y="112425"/>
            <a:ext cx="4074900" cy="486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b="1">
                <a:solidFill>
                  <a:schemeClr val="dk2"/>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09" name="Google Shape;1009;p16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10" name="Google Shape;1010;p167"/>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ustom Layout 5 1 4">
  <p:cSld name="CUSTOM_4_1_4">
    <p:spTree>
      <p:nvGrpSpPr>
        <p:cNvPr id="1" name="Shape 1011"/>
        <p:cNvGrpSpPr/>
        <p:nvPr/>
      </p:nvGrpSpPr>
      <p:grpSpPr>
        <a:xfrm>
          <a:off x="0" y="0"/>
          <a:ext cx="0" cy="0"/>
          <a:chOff x="0" y="0"/>
          <a:chExt cx="0" cy="0"/>
        </a:xfrm>
      </p:grpSpPr>
      <p:pic>
        <p:nvPicPr>
          <p:cNvPr id="1012" name="Google Shape;1012;p168"/>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1013" name="Google Shape;1013;p168"/>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14" name="Google Shape;1014;p16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015"/>
        <p:cNvGrpSpPr/>
        <p:nvPr/>
      </p:nvGrpSpPr>
      <p:grpSpPr>
        <a:xfrm>
          <a:off x="0" y="0"/>
          <a:ext cx="0" cy="0"/>
          <a:chOff x="0" y="0"/>
          <a:chExt cx="0" cy="0"/>
        </a:xfrm>
      </p:grpSpPr>
      <p:pic>
        <p:nvPicPr>
          <p:cNvPr id="1016" name="Google Shape;1016;p169"/>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pic>
        <p:nvPicPr>
          <p:cNvPr id="1017" name="Google Shape;1017;p16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18" name="Google Shape;1018;p169"/>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019" name="Google Shape;1019;p169"/>
          <p:cNvSpPr txBox="1">
            <a:spLocks noGrp="1"/>
          </p:cNvSpPr>
          <p:nvPr>
            <p:ph type="title"/>
          </p:nvPr>
        </p:nvSpPr>
        <p:spPr>
          <a:xfrm>
            <a:off x="4307924" y="205750"/>
            <a:ext cx="46242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ustom Layout 5 1 1 1">
  <p:cSld name="CUSTOM_4_1_1_1">
    <p:spTree>
      <p:nvGrpSpPr>
        <p:cNvPr id="1" name="Shape 1020"/>
        <p:cNvGrpSpPr/>
        <p:nvPr/>
      </p:nvGrpSpPr>
      <p:grpSpPr>
        <a:xfrm>
          <a:off x="0" y="0"/>
          <a:ext cx="0" cy="0"/>
          <a:chOff x="0" y="0"/>
          <a:chExt cx="0" cy="0"/>
        </a:xfrm>
      </p:grpSpPr>
      <p:pic>
        <p:nvPicPr>
          <p:cNvPr id="1021" name="Google Shape;1021;p170"/>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5070375" y="0"/>
            <a:ext cx="4073625" cy="5143501"/>
          </a:xfrm>
          <a:prstGeom prst="rect">
            <a:avLst/>
          </a:prstGeom>
          <a:noFill/>
          <a:ln>
            <a:noFill/>
          </a:ln>
        </p:spPr>
      </p:pic>
      <p:sp>
        <p:nvSpPr>
          <p:cNvPr id="1022" name="Google Shape;1022;p170"/>
          <p:cNvSpPr txBox="1">
            <a:spLocks noGrp="1"/>
          </p:cNvSpPr>
          <p:nvPr>
            <p:ph type="title"/>
          </p:nvPr>
        </p:nvSpPr>
        <p:spPr>
          <a:xfrm>
            <a:off x="52725" y="113875"/>
            <a:ext cx="4634100" cy="45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23" name="Google Shape;1023;p17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pic>
        <p:nvPicPr>
          <p:cNvPr id="1024" name="Google Shape;1024;p17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ustom Layout 5 1 3 1">
  <p:cSld name="CUSTOM_4_1_3_1">
    <p:spTree>
      <p:nvGrpSpPr>
        <p:cNvPr id="1" name="Shape 1025"/>
        <p:cNvGrpSpPr/>
        <p:nvPr/>
      </p:nvGrpSpPr>
      <p:grpSpPr>
        <a:xfrm>
          <a:off x="0" y="0"/>
          <a:ext cx="0" cy="0"/>
          <a:chOff x="0" y="0"/>
          <a:chExt cx="0" cy="0"/>
        </a:xfrm>
      </p:grpSpPr>
      <p:pic>
        <p:nvPicPr>
          <p:cNvPr id="1026" name="Google Shape;1026;p171"/>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1027" name="Google Shape;1027;p171"/>
          <p:cNvSpPr txBox="1">
            <a:spLocks noGrp="1"/>
          </p:cNvSpPr>
          <p:nvPr>
            <p:ph type="title"/>
          </p:nvPr>
        </p:nvSpPr>
        <p:spPr>
          <a:xfrm>
            <a:off x="94175" y="102050"/>
            <a:ext cx="3867300" cy="455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28" name="Google Shape;1028;p17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29" name="Google Shape;1029;p171"/>
          <p:cNvSpPr txBox="1">
            <a:spLocks noGrp="1"/>
          </p:cNvSpPr>
          <p:nvPr>
            <p:ph type="body" idx="1"/>
          </p:nvPr>
        </p:nvSpPr>
        <p:spPr>
          <a:xfrm>
            <a:off x="4262050" y="200750"/>
            <a:ext cx="4739100" cy="4775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1030"/>
        <p:cNvGrpSpPr/>
        <p:nvPr/>
      </p:nvGrpSpPr>
      <p:grpSpPr>
        <a:xfrm>
          <a:off x="0" y="0"/>
          <a:ext cx="0" cy="0"/>
          <a:chOff x="0" y="0"/>
          <a:chExt cx="0" cy="0"/>
        </a:xfrm>
      </p:grpSpPr>
      <p:sp>
        <p:nvSpPr>
          <p:cNvPr id="1031" name="Google Shape;1031;p17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1032" name="Google Shape;1032;p17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1033" name="Google Shape;1033;p172"/>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034" name="Google Shape;1034;p172"/>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035" name="Google Shape;1035;p17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036"/>
        <p:cNvGrpSpPr/>
        <p:nvPr/>
      </p:nvGrpSpPr>
      <p:grpSpPr>
        <a:xfrm>
          <a:off x="0" y="0"/>
          <a:ext cx="0" cy="0"/>
          <a:chOff x="0" y="0"/>
          <a:chExt cx="0" cy="0"/>
        </a:xfrm>
      </p:grpSpPr>
      <p:sp>
        <p:nvSpPr>
          <p:cNvPr id="1037" name="Google Shape;1037;p173"/>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3"/>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1039" name="Google Shape;1039;p17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1040" name="Google Shape;1040;p173"/>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041" name="Google Shape;1041;p17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042" name="Google Shape;1042;p17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03"/>
        <p:cNvGrpSpPr/>
        <p:nvPr/>
      </p:nvGrpSpPr>
      <p:grpSpPr>
        <a:xfrm>
          <a:off x="0" y="0"/>
          <a:ext cx="0" cy="0"/>
          <a:chOff x="0" y="0"/>
          <a:chExt cx="0" cy="0"/>
        </a:xfrm>
      </p:grpSpPr>
      <p:pic>
        <p:nvPicPr>
          <p:cNvPr id="104" name="Google Shape;104;p1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105" name="Google Shape;105;p18"/>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106" name="Google Shape;106;p18"/>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7" name="Google Shape;107;p1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043"/>
        <p:cNvGrpSpPr/>
        <p:nvPr/>
      </p:nvGrpSpPr>
      <p:grpSpPr>
        <a:xfrm>
          <a:off x="0" y="0"/>
          <a:ext cx="0" cy="0"/>
          <a:chOff x="0" y="0"/>
          <a:chExt cx="0" cy="0"/>
        </a:xfrm>
      </p:grpSpPr>
      <p:sp>
        <p:nvSpPr>
          <p:cNvPr id="1044" name="Google Shape;1044;p174"/>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74"/>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1046" name="Google Shape;1046;p174"/>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047" name="Google Shape;1047;p17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048" name="Google Shape;1048;p17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9" name="Google Shape;1049;p17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79575" y="4214971"/>
            <a:ext cx="1460651" cy="232425"/>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50"/>
        <p:cNvGrpSpPr/>
        <p:nvPr/>
      </p:nvGrpSpPr>
      <p:grpSpPr>
        <a:xfrm>
          <a:off x="0" y="0"/>
          <a:ext cx="0" cy="0"/>
          <a:chOff x="0" y="0"/>
          <a:chExt cx="0" cy="0"/>
        </a:xfrm>
      </p:grpSpPr>
      <p:sp>
        <p:nvSpPr>
          <p:cNvPr id="1051" name="Google Shape;1051;p17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1052" name="Google Shape;1052;p1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053" name="Google Shape;1053;p1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54" name="Google Shape;1054;p17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5" name="Google Shape;1055;p17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1056"/>
        <p:cNvGrpSpPr/>
        <p:nvPr/>
      </p:nvGrpSpPr>
      <p:grpSpPr>
        <a:xfrm>
          <a:off x="0" y="0"/>
          <a:ext cx="0" cy="0"/>
          <a:chOff x="0" y="0"/>
          <a:chExt cx="0" cy="0"/>
        </a:xfrm>
      </p:grpSpPr>
      <p:sp>
        <p:nvSpPr>
          <p:cNvPr id="1057" name="Google Shape;1057;p17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058" name="Google Shape;1058;p1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9" name="Google Shape;1059;p1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60" name="Google Shape;1060;p17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1" name="Google Shape;1061;p17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1062"/>
        <p:cNvGrpSpPr/>
        <p:nvPr/>
      </p:nvGrpSpPr>
      <p:grpSpPr>
        <a:xfrm>
          <a:off x="0" y="0"/>
          <a:ext cx="0" cy="0"/>
          <a:chOff x="0" y="0"/>
          <a:chExt cx="0" cy="0"/>
        </a:xfrm>
      </p:grpSpPr>
      <p:sp>
        <p:nvSpPr>
          <p:cNvPr id="1063" name="Google Shape;1063;p17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1064" name="Google Shape;1064;p17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1065" name="Google Shape;1065;p17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1066" name="Google Shape;1066;p1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17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8" name="Google Shape;1068;p17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1069"/>
        <p:cNvGrpSpPr/>
        <p:nvPr/>
      </p:nvGrpSpPr>
      <p:grpSpPr>
        <a:xfrm>
          <a:off x="0" y="0"/>
          <a:ext cx="0" cy="0"/>
          <a:chOff x="0" y="0"/>
          <a:chExt cx="0" cy="0"/>
        </a:xfrm>
      </p:grpSpPr>
      <p:sp>
        <p:nvSpPr>
          <p:cNvPr id="1070" name="Google Shape;1070;p17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071" name="Google Shape;1071;p178"/>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72" name="Google Shape;1072;p1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73" name="Google Shape;1073;p17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4" name="Google Shape;1074;p17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75" name="Google Shape;1075;p178"/>
          <p:cNvSpPr txBox="1"/>
          <p:nvPr/>
        </p:nvSpPr>
        <p:spPr>
          <a:xfrm>
            <a:off x="366825"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076" name="Google Shape;1076;p178"/>
          <p:cNvSpPr txBox="1"/>
          <p:nvPr/>
        </p:nvSpPr>
        <p:spPr>
          <a:xfrm>
            <a:off x="3191760" y="1504170"/>
            <a:ext cx="25146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077" name="Google Shape;1077;p178"/>
          <p:cNvSpPr txBox="1"/>
          <p:nvPr/>
        </p:nvSpPr>
        <p:spPr>
          <a:xfrm>
            <a:off x="6016673" y="1504170"/>
            <a:ext cx="25134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078" name="Google Shape;1078;p178"/>
          <p:cNvSpPr txBox="1"/>
          <p:nvPr/>
        </p:nvSpPr>
        <p:spPr>
          <a:xfrm>
            <a:off x="368420" y="1006794"/>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079" name="Google Shape;1079;p178"/>
          <p:cNvSpPr txBox="1"/>
          <p:nvPr/>
        </p:nvSpPr>
        <p:spPr>
          <a:xfrm>
            <a:off x="3195069"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080" name="Google Shape;1080;p178"/>
          <p:cNvSpPr txBox="1"/>
          <p:nvPr/>
        </p:nvSpPr>
        <p:spPr>
          <a:xfrm>
            <a:off x="6017345" y="1006775"/>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081" name="Google Shape;1081;p178"/>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2" name="Google Shape;1082;p178"/>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3" name="Google Shape;1083;p178"/>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084" name="Google Shape;1084;p178"/>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085" name="Google Shape;1085;p178"/>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1086"/>
        <p:cNvGrpSpPr/>
        <p:nvPr/>
      </p:nvGrpSpPr>
      <p:grpSpPr>
        <a:xfrm>
          <a:off x="0" y="0"/>
          <a:ext cx="0" cy="0"/>
          <a:chOff x="0" y="0"/>
          <a:chExt cx="0" cy="0"/>
        </a:xfrm>
      </p:grpSpPr>
      <p:sp>
        <p:nvSpPr>
          <p:cNvPr id="1087" name="Google Shape;1087;p17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088" name="Google Shape;1088;p179"/>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9" name="Google Shape;1089;p1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90" name="Google Shape;1090;p17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1" name="Google Shape;1091;p17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92" name="Google Shape;1092;p179"/>
          <p:cNvSpPr txBox="1"/>
          <p:nvPr/>
        </p:nvSpPr>
        <p:spPr>
          <a:xfrm>
            <a:off x="366825"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093" name="Google Shape;1093;p179"/>
          <p:cNvSpPr txBox="1"/>
          <p:nvPr/>
        </p:nvSpPr>
        <p:spPr>
          <a:xfrm>
            <a:off x="368420" y="1006794"/>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094" name="Google Shape;1094;p179"/>
          <p:cNvSpPr txBox="1">
            <a:spLocks noGrp="1"/>
          </p:cNvSpPr>
          <p:nvPr>
            <p:ph type="body" idx="2"/>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5" name="Google Shape;1095;p179"/>
          <p:cNvSpPr txBox="1">
            <a:spLocks noGrp="1"/>
          </p:cNvSpPr>
          <p:nvPr>
            <p:ph type="title" idx="3"/>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1096"/>
        <p:cNvGrpSpPr/>
        <p:nvPr/>
      </p:nvGrpSpPr>
      <p:grpSpPr>
        <a:xfrm>
          <a:off x="0" y="0"/>
          <a:ext cx="0" cy="0"/>
          <a:chOff x="0" y="0"/>
          <a:chExt cx="0" cy="0"/>
        </a:xfrm>
      </p:grpSpPr>
      <p:sp>
        <p:nvSpPr>
          <p:cNvPr id="1097" name="Google Shape;1097;p180"/>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098" name="Google Shape;1098;p1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99" name="Google Shape;1099;p18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0" name="Google Shape;1100;p18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101" name="Google Shape;1101;p180"/>
          <p:cNvSpPr txBox="1"/>
          <p:nvPr/>
        </p:nvSpPr>
        <p:spPr>
          <a:xfrm>
            <a:off x="372360" y="1504170"/>
            <a:ext cx="25146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102" name="Google Shape;1102;p180"/>
          <p:cNvSpPr txBox="1"/>
          <p:nvPr/>
        </p:nvSpPr>
        <p:spPr>
          <a:xfrm>
            <a:off x="375669"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103" name="Google Shape;1103;p180"/>
          <p:cNvSpPr txBox="1">
            <a:spLocks noGrp="1"/>
          </p:cNvSpPr>
          <p:nvPr>
            <p:ph type="body" idx="1"/>
          </p:nvPr>
        </p:nvSpPr>
        <p:spPr>
          <a:xfrm>
            <a:off x="4161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04" name="Google Shape;1104;p180"/>
          <p:cNvSpPr txBox="1">
            <a:spLocks noGrp="1"/>
          </p:cNvSpPr>
          <p:nvPr>
            <p:ph type="title" idx="2"/>
          </p:nvPr>
        </p:nvSpPr>
        <p:spPr>
          <a:xfrm>
            <a:off x="4626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05" name="Google Shape;1105;p180"/>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1106"/>
        <p:cNvGrpSpPr/>
        <p:nvPr/>
      </p:nvGrpSpPr>
      <p:grpSpPr>
        <a:xfrm>
          <a:off x="0" y="0"/>
          <a:ext cx="0" cy="0"/>
          <a:chOff x="0" y="0"/>
          <a:chExt cx="0" cy="0"/>
        </a:xfrm>
      </p:grpSpPr>
      <p:sp>
        <p:nvSpPr>
          <p:cNvPr id="1107" name="Google Shape;1107;p181"/>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08" name="Google Shape;1108;p1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09" name="Google Shape;1109;p18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0" name="Google Shape;1110;p18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111" name="Google Shape;1111;p181"/>
          <p:cNvSpPr txBox="1"/>
          <p:nvPr/>
        </p:nvSpPr>
        <p:spPr>
          <a:xfrm>
            <a:off x="377873" y="1504170"/>
            <a:ext cx="25134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112" name="Google Shape;1112;p181"/>
          <p:cNvSpPr txBox="1"/>
          <p:nvPr/>
        </p:nvSpPr>
        <p:spPr>
          <a:xfrm>
            <a:off x="378545" y="1006775"/>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113" name="Google Shape;1113;p181"/>
          <p:cNvSpPr txBox="1">
            <a:spLocks noGrp="1"/>
          </p:cNvSpPr>
          <p:nvPr>
            <p:ph type="body" idx="1"/>
          </p:nvPr>
        </p:nvSpPr>
        <p:spPr>
          <a:xfrm>
            <a:off x="4360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14" name="Google Shape;1114;p181"/>
          <p:cNvSpPr txBox="1">
            <a:spLocks noGrp="1"/>
          </p:cNvSpPr>
          <p:nvPr>
            <p:ph type="title" idx="2"/>
          </p:nvPr>
        </p:nvSpPr>
        <p:spPr>
          <a:xfrm>
            <a:off x="4505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15" name="Google Shape;1115;p181"/>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6"/>
        <p:cNvGrpSpPr/>
        <p:nvPr/>
      </p:nvGrpSpPr>
      <p:grpSpPr>
        <a:xfrm>
          <a:off x="0" y="0"/>
          <a:ext cx="0" cy="0"/>
          <a:chOff x="0" y="0"/>
          <a:chExt cx="0" cy="0"/>
        </a:xfrm>
      </p:grpSpPr>
      <p:sp>
        <p:nvSpPr>
          <p:cNvPr id="1117" name="Google Shape;1117;p182"/>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1118" name="Google Shape;1118;p1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119" name="Google Shape;1119;p18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120" name="Google Shape;1120;p18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121"/>
        <p:cNvGrpSpPr/>
        <p:nvPr/>
      </p:nvGrpSpPr>
      <p:grpSpPr>
        <a:xfrm>
          <a:off x="0" y="0"/>
          <a:ext cx="0" cy="0"/>
          <a:chOff x="0" y="0"/>
          <a:chExt cx="0" cy="0"/>
        </a:xfrm>
      </p:grpSpPr>
      <p:sp>
        <p:nvSpPr>
          <p:cNvPr id="1122" name="Google Shape;1122;p18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23" name="Google Shape;1123;p1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24" name="Google Shape;1124;p1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25" name="Google Shape;1125;p18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6" name="Google Shape;1126;p18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08"/>
        <p:cNvGrpSpPr/>
        <p:nvPr/>
      </p:nvGrpSpPr>
      <p:grpSpPr>
        <a:xfrm>
          <a:off x="0" y="0"/>
          <a:ext cx="0" cy="0"/>
          <a:chOff x="0" y="0"/>
          <a:chExt cx="0" cy="0"/>
        </a:xfrm>
      </p:grpSpPr>
      <p:pic>
        <p:nvPicPr>
          <p:cNvPr id="109" name="Google Shape;109;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110" name="Google Shape;110;p19"/>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111" name="Google Shape;111;p19"/>
          <p:cNvSpPr txBox="1">
            <a:spLocks noGrp="1"/>
          </p:cNvSpPr>
          <p:nvPr>
            <p:ph type="title"/>
          </p:nvPr>
        </p:nvSpPr>
        <p:spPr>
          <a:xfrm>
            <a:off x="181200" y="165750"/>
            <a:ext cx="44646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12" name="Google Shape;112;p1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13" name="Google Shape;113;p19"/>
          <p:cNvSpPr txBox="1">
            <a:spLocks noGrp="1"/>
          </p:cNvSpPr>
          <p:nvPr>
            <p:ph type="body" idx="1"/>
          </p:nvPr>
        </p:nvSpPr>
        <p:spPr>
          <a:xfrm>
            <a:off x="5112400" y="165750"/>
            <a:ext cx="3878400" cy="4760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1127"/>
        <p:cNvGrpSpPr/>
        <p:nvPr/>
      </p:nvGrpSpPr>
      <p:grpSpPr>
        <a:xfrm>
          <a:off x="0" y="0"/>
          <a:ext cx="0" cy="0"/>
          <a:chOff x="0" y="0"/>
          <a:chExt cx="0" cy="0"/>
        </a:xfrm>
      </p:grpSpPr>
      <p:sp>
        <p:nvSpPr>
          <p:cNvPr id="1128" name="Google Shape;1128;p18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29" name="Google Shape;1129;p18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1130" name="Google Shape;1130;p18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1131" name="Google Shape;1131;p1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32" name="Google Shape;1132;p18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3" name="Google Shape;1133;p18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34"/>
        <p:cNvGrpSpPr/>
        <p:nvPr/>
      </p:nvGrpSpPr>
      <p:grpSpPr>
        <a:xfrm>
          <a:off x="0" y="0"/>
          <a:ext cx="0" cy="0"/>
          <a:chOff x="0" y="0"/>
          <a:chExt cx="0" cy="0"/>
        </a:xfrm>
      </p:grpSpPr>
      <p:sp>
        <p:nvSpPr>
          <p:cNvPr id="1135" name="Google Shape;1135;p18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36" name="Google Shape;1136;p1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37" name="Google Shape;1137;p18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8" name="Google Shape;1138;p18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39"/>
        <p:cNvGrpSpPr/>
        <p:nvPr/>
      </p:nvGrpSpPr>
      <p:grpSpPr>
        <a:xfrm>
          <a:off x="0" y="0"/>
          <a:ext cx="0" cy="0"/>
          <a:chOff x="0" y="0"/>
          <a:chExt cx="0" cy="0"/>
        </a:xfrm>
      </p:grpSpPr>
      <p:sp>
        <p:nvSpPr>
          <p:cNvPr id="1140" name="Google Shape;1140;p1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matchingName="3_Title Only">
  <p:cSld name="3_Title Only">
    <p:spTree>
      <p:nvGrpSpPr>
        <p:cNvPr id="1" name="Shape 1141"/>
        <p:cNvGrpSpPr/>
        <p:nvPr/>
      </p:nvGrpSpPr>
      <p:grpSpPr>
        <a:xfrm>
          <a:off x="0" y="0"/>
          <a:ext cx="0" cy="0"/>
          <a:chOff x="0" y="0"/>
          <a:chExt cx="0" cy="0"/>
        </a:xfrm>
      </p:grpSpPr>
      <p:sp>
        <p:nvSpPr>
          <p:cNvPr id="1142" name="Google Shape;1142;p187"/>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43" name="Google Shape;1143;p187"/>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5000"/>
              </a:lnSpc>
              <a:spcBef>
                <a:spcPts val="0"/>
              </a:spcBef>
              <a:spcAft>
                <a:spcPts val="0"/>
              </a:spcAft>
              <a:buSzPts val="4000"/>
              <a:buFont typeface="Open Sans SemiBold"/>
              <a:buNone/>
              <a:defRPr>
                <a:latin typeface="Open Sans SemiBold"/>
                <a:ea typeface="Open Sans SemiBold"/>
                <a:cs typeface="Open Sans SemiBold"/>
                <a:sym typeface="Open Sans SemiBold"/>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pic>
        <p:nvPicPr>
          <p:cNvPr id="1144" name="Google Shape;1144;p187"/>
          <p:cNvPicPr preferRelativeResize="0"/>
          <p:nvPr/>
        </p:nvPicPr>
        <p:blipFill rotWithShape="1">
          <a:blip r:embed="rId2">
            <a:alphaModFix/>
          </a:blip>
          <a:srcRect/>
          <a:stretch/>
        </p:blipFill>
        <p:spPr>
          <a:xfrm>
            <a:off x="8047605" y="228601"/>
            <a:ext cx="867796" cy="675564"/>
          </a:xfrm>
          <a:prstGeom prst="rect">
            <a:avLst/>
          </a:prstGeom>
          <a:noFill/>
          <a:ln>
            <a:noFill/>
          </a:ln>
        </p:spPr>
      </p:pic>
      <p:sp>
        <p:nvSpPr>
          <p:cNvPr id="1145" name="Google Shape;1145;p187"/>
          <p:cNvSpPr txBox="1">
            <a:spLocks noGrp="1"/>
          </p:cNvSpPr>
          <p:nvPr>
            <p:ph type="body" idx="1"/>
          </p:nvPr>
        </p:nvSpPr>
        <p:spPr>
          <a:xfrm>
            <a:off x="366825" y="1034303"/>
            <a:ext cx="8472300" cy="3712500"/>
          </a:xfrm>
          <a:prstGeom prst="rect">
            <a:avLst/>
          </a:prstGeom>
          <a:noFill/>
          <a:ln>
            <a:noFill/>
          </a:ln>
        </p:spPr>
        <p:txBody>
          <a:bodyPr spcFirstLastPara="1" wrap="square" lIns="67850" tIns="33350" rIns="67850" bIns="33350" anchor="t" anchorCtr="0">
            <a:noAutofit/>
          </a:bodyPr>
          <a:lstStyle>
            <a:lvl1pPr marL="457200" lvl="0" indent="-298450" algn="l" rtl="0">
              <a:spcBef>
                <a:spcPts val="0"/>
              </a:spcBef>
              <a:spcAft>
                <a:spcPts val="0"/>
              </a:spcAft>
              <a:buClr>
                <a:srgbClr val="333333"/>
              </a:buClr>
              <a:buSzPts val="1100"/>
              <a:buFont typeface="Open Sans"/>
              <a:buChar char="●"/>
              <a:defRPr>
                <a:solidFill>
                  <a:srgbClr val="333333"/>
                </a:solidFill>
                <a:latin typeface="Open Sans"/>
                <a:ea typeface="Open Sans"/>
                <a:cs typeface="Open Sans"/>
                <a:sym typeface="Open Sans"/>
              </a:defRPr>
            </a:lvl1pPr>
            <a:lvl2pPr marL="914400" lvl="1"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2pPr>
            <a:lvl3pPr marL="1371600" lvl="2"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3pPr>
            <a:lvl4pPr marL="1828800" lvl="3"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4pPr>
            <a:lvl5pPr marL="2286000" lvl="4"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5pPr>
            <a:lvl6pPr marL="2743200" lvl="5"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6pPr>
            <a:lvl7pPr marL="3200400" lvl="6"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7pPr>
            <a:lvl8pPr marL="3657600" lvl="7"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8pPr>
            <a:lvl9pPr marL="4114800" lvl="8"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body 2 1 4">
  <p:cSld name="TITLE_AND_BODY_2_1_4">
    <p:spTree>
      <p:nvGrpSpPr>
        <p:cNvPr id="1" name="Shape 1146"/>
        <p:cNvGrpSpPr/>
        <p:nvPr/>
      </p:nvGrpSpPr>
      <p:grpSpPr>
        <a:xfrm>
          <a:off x="0" y="0"/>
          <a:ext cx="0" cy="0"/>
          <a:chOff x="0" y="0"/>
          <a:chExt cx="0" cy="0"/>
        </a:xfrm>
      </p:grpSpPr>
      <p:sp>
        <p:nvSpPr>
          <p:cNvPr id="1147" name="Google Shape;1147;p18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48" name="Google Shape;1148;p188"/>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49" name="Google Shape;1149;p1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50" name="Google Shape;1150;p18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88"/>
          <p:cNvSpPr txBox="1"/>
          <p:nvPr/>
        </p:nvSpPr>
        <p:spPr>
          <a:xfrm>
            <a:off x="366825" y="1504170"/>
            <a:ext cx="2513400" cy="3145200"/>
          </a:xfrm>
          <a:prstGeom prst="rect">
            <a:avLst/>
          </a:prstGeom>
          <a:no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152" name="Google Shape;1152;p188"/>
          <p:cNvSpPr txBox="1"/>
          <p:nvPr/>
        </p:nvSpPr>
        <p:spPr>
          <a:xfrm>
            <a:off x="3191760" y="1504170"/>
            <a:ext cx="2514600" cy="3145200"/>
          </a:xfrm>
          <a:prstGeom prst="rect">
            <a:avLst/>
          </a:prstGeom>
          <a:no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153" name="Google Shape;1153;p188"/>
          <p:cNvSpPr txBox="1"/>
          <p:nvPr/>
        </p:nvSpPr>
        <p:spPr>
          <a:xfrm>
            <a:off x="6016673" y="1507530"/>
            <a:ext cx="2513400" cy="3145200"/>
          </a:xfrm>
          <a:prstGeom prst="rect">
            <a:avLst/>
          </a:prstGeom>
          <a:no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154" name="Google Shape;1154;p188"/>
          <p:cNvSpPr txBox="1"/>
          <p:nvPr/>
        </p:nvSpPr>
        <p:spPr>
          <a:xfrm>
            <a:off x="368420" y="1006794"/>
            <a:ext cx="2514600" cy="493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155" name="Google Shape;1155;p188"/>
          <p:cNvSpPr txBox="1"/>
          <p:nvPr/>
        </p:nvSpPr>
        <p:spPr>
          <a:xfrm>
            <a:off x="3195069" y="1006794"/>
            <a:ext cx="2514600" cy="493800"/>
          </a:xfrm>
          <a:prstGeom prst="rect">
            <a:avLst/>
          </a:prstGeom>
          <a:solidFill>
            <a:srgbClr val="0A3799"/>
          </a:solid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156" name="Google Shape;1156;p188"/>
          <p:cNvSpPr txBox="1"/>
          <p:nvPr/>
        </p:nvSpPr>
        <p:spPr>
          <a:xfrm>
            <a:off x="6020705" y="1006775"/>
            <a:ext cx="2514600" cy="493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157" name="Google Shape;1157;p188"/>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58" name="Google Shape;1158;p188"/>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59" name="Google Shape;1159;p188"/>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60" name="Google Shape;1160;p188"/>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61" name="Google Shape;1161;p188"/>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pic>
        <p:nvPicPr>
          <p:cNvPr id="1162" name="Google Shape;1162;p18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Custom Layout 1 1 1 1">
  <p:cSld name="Custom Layout 1 1 1">
    <p:spTree>
      <p:nvGrpSpPr>
        <p:cNvPr id="1" name="Shape 1163"/>
        <p:cNvGrpSpPr/>
        <p:nvPr/>
      </p:nvGrpSpPr>
      <p:grpSpPr>
        <a:xfrm>
          <a:off x="0" y="0"/>
          <a:ext cx="0" cy="0"/>
          <a:chOff x="0" y="0"/>
          <a:chExt cx="0" cy="0"/>
        </a:xfrm>
      </p:grpSpPr>
      <p:pic>
        <p:nvPicPr>
          <p:cNvPr id="1164" name="Google Shape;1164;p189"/>
          <p:cNvPicPr preferRelativeResize="0"/>
          <p:nvPr/>
        </p:nvPicPr>
        <p:blipFill rotWithShape="1">
          <a:blip r:embed="rId2">
            <a:alphaModFix amt="88000"/>
          </a:blip>
          <a:srcRect/>
          <a:stretch/>
        </p:blipFill>
        <p:spPr>
          <a:xfrm>
            <a:off x="-2" y="0"/>
            <a:ext cx="4795254" cy="5143500"/>
          </a:xfrm>
          <a:prstGeom prst="rect">
            <a:avLst/>
          </a:prstGeom>
          <a:noFill/>
          <a:ln>
            <a:noFill/>
          </a:ln>
        </p:spPr>
      </p:pic>
      <p:sp>
        <p:nvSpPr>
          <p:cNvPr id="1165" name="Google Shape;1165;p189"/>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66" name="Google Shape;1166;p189"/>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67" name="Google Shape;1167;p18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1168"/>
        <p:cNvGrpSpPr/>
        <p:nvPr/>
      </p:nvGrpSpPr>
      <p:grpSpPr>
        <a:xfrm>
          <a:off x="0" y="0"/>
          <a:ext cx="0" cy="0"/>
          <a:chOff x="0" y="0"/>
          <a:chExt cx="0" cy="0"/>
        </a:xfrm>
      </p:grpSpPr>
      <p:sp>
        <p:nvSpPr>
          <p:cNvPr id="1169" name="Google Shape;1169;p19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88888"/>
              </a:buClr>
              <a:buSzPts val="1100"/>
              <a:buFont typeface="Arial"/>
              <a:buNone/>
              <a:defRPr sz="900"/>
            </a:lvl1pPr>
            <a:lvl2pPr lvl="1" algn="l" rtl="0">
              <a:lnSpc>
                <a:spcPct val="100000"/>
              </a:lnSpc>
              <a:spcBef>
                <a:spcPts val="0"/>
              </a:spcBef>
              <a:spcAft>
                <a:spcPts val="0"/>
              </a:spcAft>
              <a:buClr>
                <a:srgbClr val="000000"/>
              </a:buClr>
              <a:buSzPts val="1100"/>
              <a:buFont typeface="Arial"/>
              <a:buNone/>
              <a:defRPr sz="1100"/>
            </a:lvl2pPr>
            <a:lvl3pPr lvl="2" algn="l" rtl="0">
              <a:lnSpc>
                <a:spcPct val="100000"/>
              </a:lnSpc>
              <a:spcBef>
                <a:spcPts val="0"/>
              </a:spcBef>
              <a:spcAft>
                <a:spcPts val="0"/>
              </a:spcAft>
              <a:buClr>
                <a:srgbClr val="000000"/>
              </a:buClr>
              <a:buSzPts val="1100"/>
              <a:buFont typeface="Arial"/>
              <a:buNone/>
              <a:defRPr sz="1100"/>
            </a:lvl3pPr>
            <a:lvl4pPr lvl="3" algn="l" rtl="0">
              <a:lnSpc>
                <a:spcPct val="100000"/>
              </a:lnSpc>
              <a:spcBef>
                <a:spcPts val="0"/>
              </a:spcBef>
              <a:spcAft>
                <a:spcPts val="0"/>
              </a:spcAft>
              <a:buClr>
                <a:srgbClr val="000000"/>
              </a:buClr>
              <a:buSzPts val="1100"/>
              <a:buFont typeface="Arial"/>
              <a:buNone/>
              <a:defRPr sz="1100"/>
            </a:lvl4pPr>
            <a:lvl5pPr lvl="4" algn="l" rtl="0">
              <a:lnSpc>
                <a:spcPct val="100000"/>
              </a:lnSpc>
              <a:spcBef>
                <a:spcPts val="0"/>
              </a:spcBef>
              <a:spcAft>
                <a:spcPts val="0"/>
              </a:spcAft>
              <a:buClr>
                <a:srgbClr val="000000"/>
              </a:buClr>
              <a:buSzPts val="1100"/>
              <a:buFont typeface="Arial"/>
              <a:buNone/>
              <a:defRPr sz="1100"/>
            </a:lvl5pPr>
            <a:lvl6pPr lvl="5" algn="l" rtl="0">
              <a:lnSpc>
                <a:spcPct val="100000"/>
              </a:lnSpc>
              <a:spcBef>
                <a:spcPts val="0"/>
              </a:spcBef>
              <a:spcAft>
                <a:spcPts val="0"/>
              </a:spcAft>
              <a:buClr>
                <a:srgbClr val="000000"/>
              </a:buClr>
              <a:buSzPts val="1100"/>
              <a:buFont typeface="Arial"/>
              <a:buNone/>
              <a:defRPr sz="1100"/>
            </a:lvl6pPr>
            <a:lvl7pPr lvl="6" algn="l" rtl="0">
              <a:lnSpc>
                <a:spcPct val="100000"/>
              </a:lnSpc>
              <a:spcBef>
                <a:spcPts val="0"/>
              </a:spcBef>
              <a:spcAft>
                <a:spcPts val="0"/>
              </a:spcAft>
              <a:buClr>
                <a:srgbClr val="000000"/>
              </a:buClr>
              <a:buSzPts val="1100"/>
              <a:buFont typeface="Arial"/>
              <a:buNone/>
              <a:defRPr sz="1100"/>
            </a:lvl7pPr>
            <a:lvl8pPr lvl="7" algn="l" rtl="0">
              <a:lnSpc>
                <a:spcPct val="100000"/>
              </a:lnSpc>
              <a:spcBef>
                <a:spcPts val="0"/>
              </a:spcBef>
              <a:spcAft>
                <a:spcPts val="0"/>
              </a:spcAft>
              <a:buClr>
                <a:srgbClr val="000000"/>
              </a:buClr>
              <a:buSzPts val="1100"/>
              <a:buFont typeface="Arial"/>
              <a:buNone/>
              <a:defRPr sz="1100"/>
            </a:lvl8pPr>
            <a:lvl9pPr lvl="8" algn="l" rtl="0">
              <a:lnSpc>
                <a:spcPct val="100000"/>
              </a:lnSpc>
              <a:spcBef>
                <a:spcPts val="0"/>
              </a:spcBef>
              <a:spcAft>
                <a:spcPts val="0"/>
              </a:spcAft>
              <a:buClr>
                <a:srgbClr val="000000"/>
              </a:buClr>
              <a:buSzPts val="1100"/>
              <a:buFont typeface="Arial"/>
              <a:buNone/>
              <a:defRPr sz="1100"/>
            </a:lvl9pPr>
          </a:lstStyle>
          <a:p>
            <a:endParaRPr/>
          </a:p>
        </p:txBody>
      </p:sp>
      <p:sp>
        <p:nvSpPr>
          <p:cNvPr id="1170" name="Google Shape;1170;p19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71" name="Google Shape;1171;p190"/>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172" name="Google Shape;1172;p19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047605" y="228601"/>
            <a:ext cx="867796" cy="675564"/>
          </a:xfrm>
          <a:prstGeom prst="rect">
            <a:avLst/>
          </a:prstGeom>
          <a:noFill/>
          <a:ln>
            <a:noFill/>
          </a:ln>
        </p:spPr>
      </p:pic>
      <p:sp>
        <p:nvSpPr>
          <p:cNvPr id="1173" name="Google Shape;1173;p190"/>
          <p:cNvSpPr txBox="1">
            <a:spLocks noGrp="1"/>
          </p:cNvSpPr>
          <p:nvPr>
            <p:ph type="body" idx="1"/>
          </p:nvPr>
        </p:nvSpPr>
        <p:spPr>
          <a:xfrm>
            <a:off x="366825" y="1034303"/>
            <a:ext cx="8472300" cy="37125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14"/>
        <p:cNvGrpSpPr/>
        <p:nvPr/>
      </p:nvGrpSpPr>
      <p:grpSpPr>
        <a:xfrm>
          <a:off x="0" y="0"/>
          <a:ext cx="0" cy="0"/>
          <a:chOff x="0" y="0"/>
          <a:chExt cx="0" cy="0"/>
        </a:xfrm>
      </p:grpSpPr>
      <p:pic>
        <p:nvPicPr>
          <p:cNvPr id="115" name="Google Shape;115;p20"/>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116" name="Google Shape;116;p20"/>
          <p:cNvSpPr txBox="1">
            <a:spLocks noGrp="1"/>
          </p:cNvSpPr>
          <p:nvPr>
            <p:ph type="title"/>
          </p:nvPr>
        </p:nvSpPr>
        <p:spPr>
          <a:xfrm>
            <a:off x="199375" y="205750"/>
            <a:ext cx="44670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17" name="Google Shape;117;p2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4"/>
        <p:cNvGrpSpPr/>
        <p:nvPr/>
      </p:nvGrpSpPr>
      <p:grpSpPr>
        <a:xfrm>
          <a:off x="0" y="0"/>
          <a:ext cx="0" cy="0"/>
          <a:chOff x="0" y="0"/>
          <a:chExt cx="0" cy="0"/>
        </a:xfrm>
      </p:grpSpPr>
      <p:sp>
        <p:nvSpPr>
          <p:cNvPr id="15" name="Google Shape;15;p3"/>
          <p:cNvSpPr/>
          <p:nvPr/>
        </p:nvSpPr>
        <p:spPr>
          <a:xfrm>
            <a:off x="-12" y="0"/>
            <a:ext cx="9144000" cy="5143500"/>
          </a:xfrm>
          <a:prstGeom prst="rect">
            <a:avLst/>
          </a:prstGeom>
          <a:gradFill>
            <a:gsLst>
              <a:gs pos="0">
                <a:srgbClr val="0A3799">
                  <a:alpha val="85882"/>
                  <a:alpha val="57300"/>
                </a:srgbClr>
              </a:gs>
              <a:gs pos="100000">
                <a:srgbClr val="0A6B7C">
                  <a:alpha val="85882"/>
                  <a:alpha val="573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Clr>
                <a:srgbClr val="FFFFFF"/>
              </a:buClr>
              <a:buSzPts val="3600"/>
              <a:buNone/>
              <a:defRPr sz="3600">
                <a:solidFill>
                  <a:srgbClr val="FFFFFF"/>
                </a:solidFill>
              </a:defRPr>
            </a:lvl2pPr>
            <a:lvl3pPr lvl="2" algn="ctr">
              <a:spcBef>
                <a:spcPts val="0"/>
              </a:spcBef>
              <a:spcAft>
                <a:spcPts val="0"/>
              </a:spcAft>
              <a:buClr>
                <a:srgbClr val="FFFFFF"/>
              </a:buClr>
              <a:buSzPts val="3600"/>
              <a:buNone/>
              <a:defRPr sz="3600">
                <a:solidFill>
                  <a:srgbClr val="FFFFFF"/>
                </a:solidFill>
              </a:defRPr>
            </a:lvl3pPr>
            <a:lvl4pPr lvl="3" algn="ctr">
              <a:spcBef>
                <a:spcPts val="0"/>
              </a:spcBef>
              <a:spcAft>
                <a:spcPts val="0"/>
              </a:spcAft>
              <a:buClr>
                <a:srgbClr val="FFFFFF"/>
              </a:buClr>
              <a:buSzPts val="3600"/>
              <a:buNone/>
              <a:defRPr sz="3600">
                <a:solidFill>
                  <a:srgbClr val="FFFFFF"/>
                </a:solidFill>
              </a:defRPr>
            </a:lvl4pPr>
            <a:lvl5pPr lvl="4" algn="ctr">
              <a:spcBef>
                <a:spcPts val="0"/>
              </a:spcBef>
              <a:spcAft>
                <a:spcPts val="0"/>
              </a:spcAft>
              <a:buClr>
                <a:srgbClr val="FFFFFF"/>
              </a:buClr>
              <a:buSzPts val="3600"/>
              <a:buNone/>
              <a:defRPr sz="3600">
                <a:solidFill>
                  <a:srgbClr val="FFFFFF"/>
                </a:solidFill>
              </a:defRPr>
            </a:lvl5pPr>
            <a:lvl6pPr lvl="5" algn="ctr">
              <a:spcBef>
                <a:spcPts val="0"/>
              </a:spcBef>
              <a:spcAft>
                <a:spcPts val="0"/>
              </a:spcAft>
              <a:buClr>
                <a:srgbClr val="FFFFFF"/>
              </a:buClr>
              <a:buSzPts val="3600"/>
              <a:buNone/>
              <a:defRPr sz="3600">
                <a:solidFill>
                  <a:srgbClr val="FFFFFF"/>
                </a:solidFill>
              </a:defRPr>
            </a:lvl6pPr>
            <a:lvl7pPr lvl="6" algn="ctr">
              <a:spcBef>
                <a:spcPts val="0"/>
              </a:spcBef>
              <a:spcAft>
                <a:spcPts val="0"/>
              </a:spcAft>
              <a:buClr>
                <a:srgbClr val="FFFFFF"/>
              </a:buClr>
              <a:buSzPts val="3600"/>
              <a:buNone/>
              <a:defRPr sz="3600">
                <a:solidFill>
                  <a:srgbClr val="FFFFFF"/>
                </a:solidFill>
              </a:defRPr>
            </a:lvl7pPr>
            <a:lvl8pPr lvl="7" algn="ctr">
              <a:spcBef>
                <a:spcPts val="0"/>
              </a:spcBef>
              <a:spcAft>
                <a:spcPts val="0"/>
              </a:spcAft>
              <a:buClr>
                <a:srgbClr val="FFFFFF"/>
              </a:buClr>
              <a:buSzPts val="3600"/>
              <a:buNone/>
              <a:defRPr sz="3600">
                <a:solidFill>
                  <a:srgbClr val="FFFFFF"/>
                </a:solidFill>
              </a:defRPr>
            </a:lvl8pPr>
            <a:lvl9pPr lvl="8" algn="ctr">
              <a:spcBef>
                <a:spcPts val="0"/>
              </a:spcBef>
              <a:spcAft>
                <a:spcPts val="0"/>
              </a:spcAft>
              <a:buClr>
                <a:srgbClr val="FFFFFF"/>
              </a:buClr>
              <a:buSzPts val="3600"/>
              <a:buNone/>
              <a:defRPr sz="3600">
                <a:solidFill>
                  <a:srgbClr val="FFFFFF"/>
                </a:solidFill>
              </a:defRPr>
            </a:lvl9pPr>
          </a:lstStyle>
          <a:p>
            <a:endParaRPr/>
          </a:p>
        </p:txBody>
      </p:sp>
      <p:pic>
        <p:nvPicPr>
          <p:cNvPr id="17" name="Google Shape;17;p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18" name="Google Shape;18;p3"/>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9" name="Google Shape;19;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118"/>
        <p:cNvGrpSpPr/>
        <p:nvPr/>
      </p:nvGrpSpPr>
      <p:grpSpPr>
        <a:xfrm>
          <a:off x="0" y="0"/>
          <a:ext cx="0" cy="0"/>
          <a:chOff x="0" y="0"/>
          <a:chExt cx="0" cy="0"/>
        </a:xfrm>
      </p:grpSpPr>
      <p:pic>
        <p:nvPicPr>
          <p:cNvPr id="119" name="Google Shape;119;p21"/>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0" y="0"/>
            <a:ext cx="4303550" cy="5143499"/>
          </a:xfrm>
          <a:prstGeom prst="rect">
            <a:avLst/>
          </a:prstGeom>
          <a:noFill/>
          <a:ln>
            <a:noFill/>
          </a:ln>
        </p:spPr>
      </p:pic>
      <p:sp>
        <p:nvSpPr>
          <p:cNvPr id="120" name="Google Shape;120;p21"/>
          <p:cNvSpPr txBox="1">
            <a:spLocks noGrp="1"/>
          </p:cNvSpPr>
          <p:nvPr>
            <p:ph type="title"/>
          </p:nvPr>
        </p:nvSpPr>
        <p:spPr>
          <a:xfrm>
            <a:off x="4490200" y="174650"/>
            <a:ext cx="4538700" cy="480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21" name="Google Shape;121;p2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22"/>
        <p:cNvGrpSpPr/>
        <p:nvPr/>
      </p:nvGrpSpPr>
      <p:grpSpPr>
        <a:xfrm>
          <a:off x="0" y="0"/>
          <a:ext cx="0" cy="0"/>
          <a:chOff x="0" y="0"/>
          <a:chExt cx="0" cy="0"/>
        </a:xfrm>
      </p:grpSpPr>
      <p:pic>
        <p:nvPicPr>
          <p:cNvPr id="123" name="Google Shape;123;p22"/>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124" name="Google Shape;124;p22"/>
          <p:cNvSpPr txBox="1">
            <a:spLocks noGrp="1"/>
          </p:cNvSpPr>
          <p:nvPr>
            <p:ph type="title"/>
          </p:nvPr>
        </p:nvSpPr>
        <p:spPr>
          <a:xfrm>
            <a:off x="5011025" y="81300"/>
            <a:ext cx="3990000" cy="489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25" name="Google Shape;125;p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26" name="Google Shape;126;p22"/>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sp>
        <p:nvSpPr>
          <p:cNvPr id="129" name="Google Shape;129;p23"/>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30" name="Google Shape;130;p2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131"/>
        <p:cNvGrpSpPr/>
        <p:nvPr/>
      </p:nvGrpSpPr>
      <p:grpSpPr>
        <a:xfrm>
          <a:off x="0" y="0"/>
          <a:ext cx="0" cy="0"/>
          <a:chOff x="0" y="0"/>
          <a:chExt cx="0" cy="0"/>
        </a:xfrm>
      </p:grpSpPr>
      <p:pic>
        <p:nvPicPr>
          <p:cNvPr id="132" name="Google Shape;132;p24"/>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pic>
        <p:nvPicPr>
          <p:cNvPr id="133" name="Google Shape;133;p2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34" name="Google Shape;134;p2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35" name="Google Shape;135;p24"/>
          <p:cNvSpPr txBox="1">
            <a:spLocks noGrp="1"/>
          </p:cNvSpPr>
          <p:nvPr>
            <p:ph type="title"/>
          </p:nvPr>
        </p:nvSpPr>
        <p:spPr>
          <a:xfrm>
            <a:off x="4527224" y="205750"/>
            <a:ext cx="44145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138" name="Google Shape;138;p25"/>
          <p:cNvSpPr txBox="1">
            <a:spLocks noGrp="1"/>
          </p:cNvSpPr>
          <p:nvPr>
            <p:ph type="title"/>
          </p:nvPr>
        </p:nvSpPr>
        <p:spPr>
          <a:xfrm>
            <a:off x="104550" y="143525"/>
            <a:ext cx="4634100" cy="450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39" name="Google Shape;139;p2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40"/>
        <p:cNvGrpSpPr/>
        <p:nvPr/>
      </p:nvGrpSpPr>
      <p:grpSpPr>
        <a:xfrm>
          <a:off x="0" y="0"/>
          <a:ext cx="0" cy="0"/>
          <a:chOff x="0" y="0"/>
          <a:chExt cx="0" cy="0"/>
        </a:xfrm>
      </p:grpSpPr>
      <p:pic>
        <p:nvPicPr>
          <p:cNvPr id="141" name="Google Shape;141;p26"/>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142" name="Google Shape;142;p26"/>
          <p:cNvSpPr txBox="1">
            <a:spLocks noGrp="1"/>
          </p:cNvSpPr>
          <p:nvPr>
            <p:ph type="title"/>
          </p:nvPr>
        </p:nvSpPr>
        <p:spPr>
          <a:xfrm>
            <a:off x="5019050" y="112425"/>
            <a:ext cx="4074900" cy="486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b="1">
                <a:solidFill>
                  <a:schemeClr val="dk2"/>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43" name="Google Shape;143;p2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44" name="Google Shape;144;p26"/>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5 1 4">
  <p:cSld name="CUSTOM_4_1_4">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147" name="Google Shape;147;p27"/>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48" name="Google Shape;148;p2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49"/>
        <p:cNvGrpSpPr/>
        <p:nvPr/>
      </p:nvGrpSpPr>
      <p:grpSpPr>
        <a:xfrm>
          <a:off x="0" y="0"/>
          <a:ext cx="0" cy="0"/>
          <a:chOff x="0" y="0"/>
          <a:chExt cx="0" cy="0"/>
        </a:xfrm>
      </p:grpSpPr>
      <p:pic>
        <p:nvPicPr>
          <p:cNvPr id="150" name="Google Shape;150;p28"/>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pic>
        <p:nvPicPr>
          <p:cNvPr id="151" name="Google Shape;151;p2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52" name="Google Shape;152;p28"/>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53" name="Google Shape;153;p28"/>
          <p:cNvSpPr txBox="1">
            <a:spLocks noGrp="1"/>
          </p:cNvSpPr>
          <p:nvPr>
            <p:ph type="title"/>
          </p:nvPr>
        </p:nvSpPr>
        <p:spPr>
          <a:xfrm>
            <a:off x="4307924" y="205750"/>
            <a:ext cx="46242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5 1 1 1">
  <p:cSld name="CUSTOM_4_1_1_1">
    <p:spTree>
      <p:nvGrpSpPr>
        <p:cNvPr id="1" name="Shape 154"/>
        <p:cNvGrpSpPr/>
        <p:nvPr/>
      </p:nvGrpSpPr>
      <p:grpSpPr>
        <a:xfrm>
          <a:off x="0" y="0"/>
          <a:ext cx="0" cy="0"/>
          <a:chOff x="0" y="0"/>
          <a:chExt cx="0" cy="0"/>
        </a:xfrm>
      </p:grpSpPr>
      <p:pic>
        <p:nvPicPr>
          <p:cNvPr id="155" name="Google Shape;155;p29"/>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5070375" y="0"/>
            <a:ext cx="4073625" cy="5143501"/>
          </a:xfrm>
          <a:prstGeom prst="rect">
            <a:avLst/>
          </a:prstGeom>
          <a:noFill/>
          <a:ln>
            <a:noFill/>
          </a:ln>
        </p:spPr>
      </p:pic>
      <p:sp>
        <p:nvSpPr>
          <p:cNvPr id="156" name="Google Shape;156;p29"/>
          <p:cNvSpPr txBox="1">
            <a:spLocks noGrp="1"/>
          </p:cNvSpPr>
          <p:nvPr>
            <p:ph type="title"/>
          </p:nvPr>
        </p:nvSpPr>
        <p:spPr>
          <a:xfrm>
            <a:off x="52725" y="113875"/>
            <a:ext cx="4634100" cy="45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57" name="Google Shape;157;p2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pic>
        <p:nvPicPr>
          <p:cNvPr id="158" name="Google Shape;158;p2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5 1 3 1">
  <p:cSld name="CUSTOM_4_1_3_1">
    <p:spTree>
      <p:nvGrpSpPr>
        <p:cNvPr id="1" name="Shape 159"/>
        <p:cNvGrpSpPr/>
        <p:nvPr/>
      </p:nvGrpSpPr>
      <p:grpSpPr>
        <a:xfrm>
          <a:off x="0" y="0"/>
          <a:ext cx="0" cy="0"/>
          <a:chOff x="0" y="0"/>
          <a:chExt cx="0" cy="0"/>
        </a:xfrm>
      </p:grpSpPr>
      <p:pic>
        <p:nvPicPr>
          <p:cNvPr id="160" name="Google Shape;160;p30"/>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161" name="Google Shape;161;p30"/>
          <p:cNvSpPr txBox="1">
            <a:spLocks noGrp="1"/>
          </p:cNvSpPr>
          <p:nvPr>
            <p:ph type="title"/>
          </p:nvPr>
        </p:nvSpPr>
        <p:spPr>
          <a:xfrm>
            <a:off x="94175" y="102050"/>
            <a:ext cx="3867300" cy="455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62" name="Google Shape;162;p3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63" name="Google Shape;163;p30"/>
          <p:cNvSpPr txBox="1">
            <a:spLocks noGrp="1"/>
          </p:cNvSpPr>
          <p:nvPr>
            <p:ph type="body" idx="1"/>
          </p:nvPr>
        </p:nvSpPr>
        <p:spPr>
          <a:xfrm>
            <a:off x="4262050" y="200750"/>
            <a:ext cx="4739100" cy="4775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166" name="Google Shape;166;p3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167" name="Google Shape;167;p31"/>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68" name="Google Shape;168;p31"/>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69" name="Google Shape;169;p3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70"/>
        <p:cNvGrpSpPr/>
        <p:nvPr/>
      </p:nvGrpSpPr>
      <p:grpSpPr>
        <a:xfrm>
          <a:off x="0" y="0"/>
          <a:ext cx="0" cy="0"/>
          <a:chOff x="0" y="0"/>
          <a:chExt cx="0" cy="0"/>
        </a:xfrm>
      </p:grpSpPr>
      <p:sp>
        <p:nvSpPr>
          <p:cNvPr id="171" name="Google Shape;171;p32"/>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173" name="Google Shape;173;p32"/>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 name="Google Shape;174;p32"/>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75" name="Google Shape;175;p3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3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79575" y="421497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Light 1 1 2">
  <p:cSld name="SECTION_HEADER_1_1_1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77"/>
        <p:cNvGrpSpPr/>
        <p:nvPr/>
      </p:nvGrpSpPr>
      <p:grpSpPr>
        <a:xfrm>
          <a:off x="0" y="0"/>
          <a:ext cx="0" cy="0"/>
          <a:chOff x="0" y="0"/>
          <a:chExt cx="0" cy="0"/>
        </a:xfrm>
      </p:grpSpPr>
      <p:sp>
        <p:nvSpPr>
          <p:cNvPr id="178" name="Google Shape;178;p33"/>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3"/>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180" name="Google Shape;180;p33"/>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81" name="Google Shape;181;p3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82" name="Google Shape;182;p3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Light 1 1 1">
  <p:cSld name="SECTION_HEADER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84"/>
        <p:cNvGrpSpPr/>
        <p:nvPr/>
      </p:nvGrpSpPr>
      <p:grpSpPr>
        <a:xfrm>
          <a:off x="0" y="0"/>
          <a:ext cx="0" cy="0"/>
          <a:chOff x="0" y="0"/>
          <a:chExt cx="0" cy="0"/>
        </a:xfrm>
      </p:grpSpPr>
      <p:sp>
        <p:nvSpPr>
          <p:cNvPr id="185" name="Google Shape;185;p34"/>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4"/>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3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pic>
        <p:nvPicPr>
          <p:cNvPr id="189" name="Google Shape;189;p3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90" name="Google Shape;19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193" name="Google Shape;19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4" name="Google Shape;19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3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3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99" name="Google Shape;19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00" name="Google Shape;20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3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3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205" name="Google Shape;205;p3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206" name="Google Shape;206;p3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207" name="Google Shape;20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3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0"/>
        <p:cNvGrpSpPr/>
        <p:nvPr/>
      </p:nvGrpSpPr>
      <p:grpSpPr>
        <a:xfrm>
          <a:off x="0" y="0"/>
          <a:ext cx="0" cy="0"/>
          <a:chOff x="0" y="0"/>
          <a:chExt cx="0" cy="0"/>
        </a:xfrm>
      </p:grpSpPr>
      <p:sp>
        <p:nvSpPr>
          <p:cNvPr id="211" name="Google Shape;211;p3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12" name="Google Shape;212;p38"/>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3" name="Google Shape;21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14" name="Google Shape;214;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 name="Google Shape;215;p3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216" name="Google Shape;216;p38"/>
          <p:cNvSpPr txBox="1"/>
          <p:nvPr/>
        </p:nvSpPr>
        <p:spPr>
          <a:xfrm>
            <a:off x="366825" y="150417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17" name="Google Shape;217;p38"/>
          <p:cNvSpPr txBox="1"/>
          <p:nvPr/>
        </p:nvSpPr>
        <p:spPr>
          <a:xfrm>
            <a:off x="3191760" y="1504170"/>
            <a:ext cx="251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18" name="Google Shape;218;p38"/>
          <p:cNvSpPr txBox="1"/>
          <p:nvPr/>
        </p:nvSpPr>
        <p:spPr>
          <a:xfrm>
            <a:off x="6016673"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19" name="Google Shape;219;p38"/>
          <p:cNvSpPr txBox="1"/>
          <p:nvPr/>
        </p:nvSpPr>
        <p:spPr>
          <a:xfrm>
            <a:off x="368420"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20" name="Google Shape;220;p38"/>
          <p:cNvSpPr txBox="1"/>
          <p:nvPr/>
        </p:nvSpPr>
        <p:spPr>
          <a:xfrm>
            <a:off x="3195069" y="1006794"/>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21" name="Google Shape;221;p38"/>
          <p:cNvSpPr txBox="1"/>
          <p:nvPr/>
        </p:nvSpPr>
        <p:spPr>
          <a:xfrm>
            <a:off x="6017345" y="1006775"/>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22" name="Google Shape;222;p38"/>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23" name="Google Shape;223;p38"/>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24" name="Google Shape;224;p38"/>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25" name="Google Shape;225;p38"/>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26" name="Google Shape;226;p38"/>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29" name="Google Shape;229;p39"/>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0" name="Google Shape;23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1" name="Google Shape;231;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3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233" name="Google Shape;233;p39"/>
          <p:cNvSpPr txBox="1"/>
          <p:nvPr/>
        </p:nvSpPr>
        <p:spPr>
          <a:xfrm>
            <a:off x="366825" y="150417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34" name="Google Shape;234;p39"/>
          <p:cNvSpPr txBox="1"/>
          <p:nvPr/>
        </p:nvSpPr>
        <p:spPr>
          <a:xfrm>
            <a:off x="368420"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35" name="Google Shape;235;p39"/>
          <p:cNvSpPr txBox="1">
            <a:spLocks noGrp="1"/>
          </p:cNvSpPr>
          <p:nvPr>
            <p:ph type="body" idx="2"/>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6" name="Google Shape;236;p39"/>
          <p:cNvSpPr txBox="1">
            <a:spLocks noGrp="1"/>
          </p:cNvSpPr>
          <p:nvPr>
            <p:ph type="title" idx="3"/>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39" name="Google Shape;23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0" name="Google Shape;240;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4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242" name="Google Shape;242;p40"/>
          <p:cNvSpPr txBox="1"/>
          <p:nvPr/>
        </p:nvSpPr>
        <p:spPr>
          <a:xfrm>
            <a:off x="372360" y="1504170"/>
            <a:ext cx="251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43" name="Google Shape;243;p40"/>
          <p:cNvSpPr txBox="1"/>
          <p:nvPr/>
        </p:nvSpPr>
        <p:spPr>
          <a:xfrm>
            <a:off x="375669" y="1006794"/>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44" name="Google Shape;244;p40"/>
          <p:cNvSpPr txBox="1">
            <a:spLocks noGrp="1"/>
          </p:cNvSpPr>
          <p:nvPr>
            <p:ph type="body" idx="1"/>
          </p:nvPr>
        </p:nvSpPr>
        <p:spPr>
          <a:xfrm>
            <a:off x="4161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5" name="Google Shape;245;p40"/>
          <p:cNvSpPr txBox="1">
            <a:spLocks noGrp="1"/>
          </p:cNvSpPr>
          <p:nvPr>
            <p:ph type="title" idx="2"/>
          </p:nvPr>
        </p:nvSpPr>
        <p:spPr>
          <a:xfrm>
            <a:off x="4626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46" name="Google Shape;246;p40"/>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25"/>
        <p:cNvGrpSpPr/>
        <p:nvPr/>
      </p:nvGrpSpPr>
      <p:grpSpPr>
        <a:xfrm>
          <a:off x="0" y="0"/>
          <a:ext cx="0" cy="0"/>
          <a:chOff x="0" y="0"/>
          <a:chExt cx="0" cy="0"/>
        </a:xfrm>
      </p:grpSpPr>
      <p:sp>
        <p:nvSpPr>
          <p:cNvPr id="26" name="Google Shape;26;p5"/>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29" name="Google Shape;29;p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0" name="Google Shape;30;p5"/>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b="1">
                <a:solidFill>
                  <a:srgbClr val="FFFFFF"/>
                </a:solidFill>
              </a:defRPr>
            </a:lvl1pPr>
            <a:lvl2pPr lvl="1" algn="ctr">
              <a:spcBef>
                <a:spcPts val="0"/>
              </a:spcBef>
              <a:spcAft>
                <a:spcPts val="0"/>
              </a:spcAft>
              <a:buClr>
                <a:srgbClr val="FFFFFF"/>
              </a:buClr>
              <a:buSzPts val="3600"/>
              <a:buNone/>
              <a:defRPr sz="3600" b="1">
                <a:solidFill>
                  <a:srgbClr val="FFFFFF"/>
                </a:solidFill>
              </a:defRPr>
            </a:lvl2pPr>
            <a:lvl3pPr lvl="2" algn="ctr">
              <a:spcBef>
                <a:spcPts val="0"/>
              </a:spcBef>
              <a:spcAft>
                <a:spcPts val="0"/>
              </a:spcAft>
              <a:buClr>
                <a:srgbClr val="FFFFFF"/>
              </a:buClr>
              <a:buSzPts val="3600"/>
              <a:buNone/>
              <a:defRPr sz="3600" b="1">
                <a:solidFill>
                  <a:srgbClr val="FFFFFF"/>
                </a:solidFill>
              </a:defRPr>
            </a:lvl3pPr>
            <a:lvl4pPr lvl="3" algn="ctr">
              <a:spcBef>
                <a:spcPts val="0"/>
              </a:spcBef>
              <a:spcAft>
                <a:spcPts val="0"/>
              </a:spcAft>
              <a:buClr>
                <a:srgbClr val="FFFFFF"/>
              </a:buClr>
              <a:buSzPts val="3600"/>
              <a:buNone/>
              <a:defRPr sz="3600" b="1">
                <a:solidFill>
                  <a:srgbClr val="FFFFFF"/>
                </a:solidFill>
              </a:defRPr>
            </a:lvl4pPr>
            <a:lvl5pPr lvl="4" algn="ctr">
              <a:spcBef>
                <a:spcPts val="0"/>
              </a:spcBef>
              <a:spcAft>
                <a:spcPts val="0"/>
              </a:spcAft>
              <a:buClr>
                <a:srgbClr val="FFFFFF"/>
              </a:buClr>
              <a:buSzPts val="3600"/>
              <a:buNone/>
              <a:defRPr sz="3600" b="1">
                <a:solidFill>
                  <a:srgbClr val="FFFFFF"/>
                </a:solidFill>
              </a:defRPr>
            </a:lvl5pPr>
            <a:lvl6pPr lvl="5" algn="ctr">
              <a:spcBef>
                <a:spcPts val="0"/>
              </a:spcBef>
              <a:spcAft>
                <a:spcPts val="0"/>
              </a:spcAft>
              <a:buClr>
                <a:srgbClr val="FFFFFF"/>
              </a:buClr>
              <a:buSzPts val="3600"/>
              <a:buNone/>
              <a:defRPr sz="3600" b="1">
                <a:solidFill>
                  <a:srgbClr val="FFFFFF"/>
                </a:solidFill>
              </a:defRPr>
            </a:lvl6pPr>
            <a:lvl7pPr lvl="6" algn="ctr">
              <a:spcBef>
                <a:spcPts val="0"/>
              </a:spcBef>
              <a:spcAft>
                <a:spcPts val="0"/>
              </a:spcAft>
              <a:buClr>
                <a:srgbClr val="FFFFFF"/>
              </a:buClr>
              <a:buSzPts val="3600"/>
              <a:buNone/>
              <a:defRPr sz="3600" b="1">
                <a:solidFill>
                  <a:srgbClr val="FFFFFF"/>
                </a:solidFill>
              </a:defRPr>
            </a:lvl7pPr>
            <a:lvl8pPr lvl="7" algn="ctr">
              <a:spcBef>
                <a:spcPts val="0"/>
              </a:spcBef>
              <a:spcAft>
                <a:spcPts val="0"/>
              </a:spcAft>
              <a:buClr>
                <a:srgbClr val="FFFFFF"/>
              </a:buClr>
              <a:buSzPts val="3600"/>
              <a:buNone/>
              <a:defRPr sz="3600" b="1">
                <a:solidFill>
                  <a:srgbClr val="FFFFFF"/>
                </a:solidFill>
              </a:defRPr>
            </a:lvl8pPr>
            <a:lvl9pPr lvl="8" algn="ctr">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47"/>
        <p:cNvGrpSpPr/>
        <p:nvPr/>
      </p:nvGrpSpPr>
      <p:grpSpPr>
        <a:xfrm>
          <a:off x="0" y="0"/>
          <a:ext cx="0" cy="0"/>
          <a:chOff x="0" y="0"/>
          <a:chExt cx="0" cy="0"/>
        </a:xfrm>
      </p:grpSpPr>
      <p:sp>
        <p:nvSpPr>
          <p:cNvPr id="248" name="Google Shape;248;p41"/>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49" name="Google Shape;24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0" name="Google Shape;250;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252" name="Google Shape;252;p41"/>
          <p:cNvSpPr txBox="1"/>
          <p:nvPr/>
        </p:nvSpPr>
        <p:spPr>
          <a:xfrm>
            <a:off x="377873"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53" name="Google Shape;253;p41"/>
          <p:cNvSpPr txBox="1"/>
          <p:nvPr/>
        </p:nvSpPr>
        <p:spPr>
          <a:xfrm>
            <a:off x="378545" y="1006775"/>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54" name="Google Shape;254;p41"/>
          <p:cNvSpPr txBox="1">
            <a:spLocks noGrp="1"/>
          </p:cNvSpPr>
          <p:nvPr>
            <p:ph type="body" idx="1"/>
          </p:nvPr>
        </p:nvSpPr>
        <p:spPr>
          <a:xfrm>
            <a:off x="4360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5" name="Google Shape;255;p41"/>
          <p:cNvSpPr txBox="1">
            <a:spLocks noGrp="1"/>
          </p:cNvSpPr>
          <p:nvPr>
            <p:ph type="title" idx="2"/>
          </p:nvPr>
        </p:nvSpPr>
        <p:spPr>
          <a:xfrm>
            <a:off x="4505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56" name="Google Shape;256;p41"/>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259" name="Google Shape;25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60" name="Google Shape;260;p4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261" name="Google Shape;261;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64" name="Google Shape;264;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5" name="Google Shape;26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66" name="Google Shape;266;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4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70" name="Google Shape;270;p4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271" name="Google Shape;271;p4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272" name="Google Shape;272;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3" name="Google Shape;273;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4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75"/>
        <p:cNvGrpSpPr/>
        <p:nvPr/>
      </p:nvGrpSpPr>
      <p:grpSpPr>
        <a:xfrm>
          <a:off x="0" y="0"/>
          <a:ext cx="0" cy="0"/>
          <a:chOff x="0" y="0"/>
          <a:chExt cx="0" cy="0"/>
        </a:xfrm>
      </p:grpSpPr>
      <p:sp>
        <p:nvSpPr>
          <p:cNvPr id="276" name="Google Shape;276;p4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77" name="Google Shape;277;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8" name="Google Shape;278;p4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9" name="Google Shape;279;p4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0"/>
        <p:cNvGrpSpPr/>
        <p:nvPr/>
      </p:nvGrpSpPr>
      <p:grpSpPr>
        <a:xfrm>
          <a:off x="0" y="0"/>
          <a:ext cx="0" cy="0"/>
          <a:chOff x="0" y="0"/>
          <a:chExt cx="0" cy="0"/>
        </a:xfrm>
      </p:grpSpPr>
      <p:sp>
        <p:nvSpPr>
          <p:cNvPr id="281" name="Google Shape;281;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3_Title Only">
  <p:cSld name="3_Title Only">
    <p:spTree>
      <p:nvGrpSpPr>
        <p:cNvPr id="1" name="Shape 282"/>
        <p:cNvGrpSpPr/>
        <p:nvPr/>
      </p:nvGrpSpPr>
      <p:grpSpPr>
        <a:xfrm>
          <a:off x="0" y="0"/>
          <a:ext cx="0" cy="0"/>
          <a:chOff x="0" y="0"/>
          <a:chExt cx="0" cy="0"/>
        </a:xfrm>
      </p:grpSpPr>
      <p:sp>
        <p:nvSpPr>
          <p:cNvPr id="283" name="Google Shape;283;p47"/>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84" name="Google Shape;284;p47"/>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5000"/>
              </a:lnSpc>
              <a:spcBef>
                <a:spcPts val="0"/>
              </a:spcBef>
              <a:spcAft>
                <a:spcPts val="0"/>
              </a:spcAft>
              <a:buSzPts val="4000"/>
              <a:buFont typeface="Open Sans SemiBold"/>
              <a:buNone/>
              <a:defRPr>
                <a:latin typeface="Open Sans SemiBold"/>
                <a:ea typeface="Open Sans SemiBold"/>
                <a:cs typeface="Open Sans SemiBold"/>
                <a:sym typeface="Open Sans SemiBold"/>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pic>
        <p:nvPicPr>
          <p:cNvPr id="285" name="Google Shape;285;p47"/>
          <p:cNvPicPr preferRelativeResize="0"/>
          <p:nvPr/>
        </p:nvPicPr>
        <p:blipFill rotWithShape="1">
          <a:blip r:embed="rId2">
            <a:alphaModFix/>
          </a:blip>
          <a:srcRect/>
          <a:stretch/>
        </p:blipFill>
        <p:spPr>
          <a:xfrm>
            <a:off x="8047605" y="228601"/>
            <a:ext cx="867796" cy="675564"/>
          </a:xfrm>
          <a:prstGeom prst="rect">
            <a:avLst/>
          </a:prstGeom>
          <a:noFill/>
          <a:ln>
            <a:noFill/>
          </a:ln>
        </p:spPr>
      </p:pic>
      <p:sp>
        <p:nvSpPr>
          <p:cNvPr id="286" name="Google Shape;286;p47"/>
          <p:cNvSpPr txBox="1">
            <a:spLocks noGrp="1"/>
          </p:cNvSpPr>
          <p:nvPr>
            <p:ph type="body" idx="1"/>
          </p:nvPr>
        </p:nvSpPr>
        <p:spPr>
          <a:xfrm>
            <a:off x="366825" y="1034303"/>
            <a:ext cx="8472300" cy="3712500"/>
          </a:xfrm>
          <a:prstGeom prst="rect">
            <a:avLst/>
          </a:prstGeom>
          <a:noFill/>
          <a:ln>
            <a:noFill/>
          </a:ln>
        </p:spPr>
        <p:txBody>
          <a:bodyPr spcFirstLastPara="1" wrap="square" lIns="67850" tIns="33350" rIns="67850" bIns="33350" anchor="t" anchorCtr="0">
            <a:noAutofit/>
          </a:bodyPr>
          <a:lstStyle>
            <a:lvl1pPr marL="457200" lvl="0" indent="-298450" algn="l" rtl="0">
              <a:spcBef>
                <a:spcPts val="0"/>
              </a:spcBef>
              <a:spcAft>
                <a:spcPts val="0"/>
              </a:spcAft>
              <a:buClr>
                <a:srgbClr val="333333"/>
              </a:buClr>
              <a:buSzPts val="1100"/>
              <a:buFont typeface="Open Sans"/>
              <a:buChar char="●"/>
              <a:defRPr>
                <a:solidFill>
                  <a:srgbClr val="333333"/>
                </a:solidFill>
                <a:latin typeface="Open Sans"/>
                <a:ea typeface="Open Sans"/>
                <a:cs typeface="Open Sans"/>
                <a:sym typeface="Open Sans"/>
              </a:defRPr>
            </a:lvl1pPr>
            <a:lvl2pPr marL="914400" lvl="1"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2pPr>
            <a:lvl3pPr marL="1371600" lvl="2"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3pPr>
            <a:lvl4pPr marL="1828800" lvl="3"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4pPr>
            <a:lvl5pPr marL="2286000" lvl="4"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5pPr>
            <a:lvl6pPr marL="2743200" lvl="5"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6pPr>
            <a:lvl7pPr marL="3200400" lvl="6"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7pPr>
            <a:lvl8pPr marL="3657600" lvl="7"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8pPr>
            <a:lvl9pPr marL="4114800" lvl="8"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2 1 4">
  <p:cSld name="TITLE_AND_BODY_2_1_4">
    <p:spTree>
      <p:nvGrpSpPr>
        <p:cNvPr id="1" name="Shape 287"/>
        <p:cNvGrpSpPr/>
        <p:nvPr/>
      </p:nvGrpSpPr>
      <p:grpSpPr>
        <a:xfrm>
          <a:off x="0" y="0"/>
          <a:ext cx="0" cy="0"/>
          <a:chOff x="0" y="0"/>
          <a:chExt cx="0" cy="0"/>
        </a:xfrm>
      </p:grpSpPr>
      <p:sp>
        <p:nvSpPr>
          <p:cNvPr id="288" name="Google Shape;288;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89" name="Google Shape;289;p48"/>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90" name="Google Shape;29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1" name="Google Shape;291;p4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8"/>
          <p:cNvSpPr txBox="1"/>
          <p:nvPr/>
        </p:nvSpPr>
        <p:spPr>
          <a:xfrm>
            <a:off x="366825" y="1504170"/>
            <a:ext cx="2513400" cy="3145200"/>
          </a:xfrm>
          <a:prstGeom prst="rect">
            <a:avLst/>
          </a:prstGeom>
          <a:no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93" name="Google Shape;293;p48"/>
          <p:cNvSpPr txBox="1"/>
          <p:nvPr/>
        </p:nvSpPr>
        <p:spPr>
          <a:xfrm>
            <a:off x="3191760" y="1504170"/>
            <a:ext cx="2514600" cy="3145200"/>
          </a:xfrm>
          <a:prstGeom prst="rect">
            <a:avLst/>
          </a:prstGeom>
          <a:no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94" name="Google Shape;294;p48"/>
          <p:cNvSpPr txBox="1"/>
          <p:nvPr/>
        </p:nvSpPr>
        <p:spPr>
          <a:xfrm>
            <a:off x="6016673" y="1507530"/>
            <a:ext cx="2513400" cy="3145200"/>
          </a:xfrm>
          <a:prstGeom prst="rect">
            <a:avLst/>
          </a:prstGeom>
          <a:no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95" name="Google Shape;295;p48"/>
          <p:cNvSpPr txBox="1"/>
          <p:nvPr/>
        </p:nvSpPr>
        <p:spPr>
          <a:xfrm>
            <a:off x="368420" y="1006794"/>
            <a:ext cx="2514600" cy="493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96" name="Google Shape;296;p48"/>
          <p:cNvSpPr txBox="1"/>
          <p:nvPr/>
        </p:nvSpPr>
        <p:spPr>
          <a:xfrm>
            <a:off x="3195069" y="1006794"/>
            <a:ext cx="2514600" cy="493800"/>
          </a:xfrm>
          <a:prstGeom prst="rect">
            <a:avLst/>
          </a:prstGeom>
          <a:solidFill>
            <a:srgbClr val="0A3799"/>
          </a:solid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97" name="Google Shape;297;p48"/>
          <p:cNvSpPr txBox="1"/>
          <p:nvPr/>
        </p:nvSpPr>
        <p:spPr>
          <a:xfrm>
            <a:off x="6020705" y="1006775"/>
            <a:ext cx="2514600" cy="493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98" name="Google Shape;298;p48"/>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99" name="Google Shape;299;p48"/>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00" name="Google Shape;300;p48"/>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301" name="Google Shape;301;p48"/>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302" name="Google Shape;302;p48"/>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pic>
        <p:nvPicPr>
          <p:cNvPr id="303" name="Google Shape;303;p4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4"/>
        <p:cNvGrpSpPr/>
        <p:nvPr/>
      </p:nvGrpSpPr>
      <p:grpSpPr>
        <a:xfrm>
          <a:off x="0" y="0"/>
          <a:ext cx="0" cy="0"/>
          <a:chOff x="0" y="0"/>
          <a:chExt cx="0" cy="0"/>
        </a:xfrm>
      </p:grpSpPr>
      <p:sp>
        <p:nvSpPr>
          <p:cNvPr id="305" name="Google Shape;305;p49"/>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9"/>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307" name="Google Shape;307;p4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308" name="Google Shape;308;p49"/>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309" name="Google Shape;309;p49"/>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310" name="Google Shape;310;p4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15"/>
        <p:cNvGrpSpPr/>
        <p:nvPr/>
      </p:nvGrpSpPr>
      <p:grpSpPr>
        <a:xfrm>
          <a:off x="0" y="0"/>
          <a:ext cx="0" cy="0"/>
          <a:chOff x="0" y="0"/>
          <a:chExt cx="0" cy="0"/>
        </a:xfrm>
      </p:grpSpPr>
      <p:sp>
        <p:nvSpPr>
          <p:cNvPr id="316" name="Google Shape;316;p51"/>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1"/>
          <p:cNvSpPr txBox="1">
            <a:spLocks noGrp="1"/>
          </p:cNvSpPr>
          <p:nvPr>
            <p:ph type="ctrTitle"/>
          </p:nvPr>
        </p:nvSpPr>
        <p:spPr>
          <a:xfrm>
            <a:off x="597850" y="1896424"/>
            <a:ext cx="8034000" cy="21372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4500"/>
              <a:buNone/>
              <a:defRPr sz="4500">
                <a:solidFill>
                  <a:srgbClr val="FFFFFF"/>
                </a:solidFill>
              </a:defRPr>
            </a:lvl1pPr>
            <a:lvl2pPr lvl="1" algn="ctr">
              <a:spcBef>
                <a:spcPts val="0"/>
              </a:spcBef>
              <a:spcAft>
                <a:spcPts val="0"/>
              </a:spcAft>
              <a:buClr>
                <a:srgbClr val="FFFFFF"/>
              </a:buClr>
              <a:buSzPts val="4500"/>
              <a:buNone/>
              <a:defRPr sz="4500">
                <a:solidFill>
                  <a:srgbClr val="FFFFFF"/>
                </a:solidFill>
              </a:defRPr>
            </a:lvl2pPr>
            <a:lvl3pPr lvl="2" algn="ctr">
              <a:spcBef>
                <a:spcPts val="0"/>
              </a:spcBef>
              <a:spcAft>
                <a:spcPts val="0"/>
              </a:spcAft>
              <a:buClr>
                <a:srgbClr val="FFFFFF"/>
              </a:buClr>
              <a:buSzPts val="4500"/>
              <a:buNone/>
              <a:defRPr sz="4500">
                <a:solidFill>
                  <a:srgbClr val="FFFFFF"/>
                </a:solidFill>
              </a:defRPr>
            </a:lvl3pPr>
            <a:lvl4pPr lvl="3" algn="ctr">
              <a:spcBef>
                <a:spcPts val="0"/>
              </a:spcBef>
              <a:spcAft>
                <a:spcPts val="0"/>
              </a:spcAft>
              <a:buClr>
                <a:srgbClr val="FFFFFF"/>
              </a:buClr>
              <a:buSzPts val="4500"/>
              <a:buNone/>
              <a:defRPr sz="4500">
                <a:solidFill>
                  <a:srgbClr val="FFFFFF"/>
                </a:solidFill>
              </a:defRPr>
            </a:lvl4pPr>
            <a:lvl5pPr lvl="4" algn="ctr">
              <a:spcBef>
                <a:spcPts val="0"/>
              </a:spcBef>
              <a:spcAft>
                <a:spcPts val="0"/>
              </a:spcAft>
              <a:buClr>
                <a:srgbClr val="FFFFFF"/>
              </a:buClr>
              <a:buSzPts val="4500"/>
              <a:buNone/>
              <a:defRPr sz="4500">
                <a:solidFill>
                  <a:srgbClr val="FFFFFF"/>
                </a:solidFill>
              </a:defRPr>
            </a:lvl5pPr>
            <a:lvl6pPr lvl="5" algn="ctr">
              <a:spcBef>
                <a:spcPts val="0"/>
              </a:spcBef>
              <a:spcAft>
                <a:spcPts val="0"/>
              </a:spcAft>
              <a:buClr>
                <a:srgbClr val="FFFFFF"/>
              </a:buClr>
              <a:buSzPts val="4500"/>
              <a:buNone/>
              <a:defRPr sz="4500">
                <a:solidFill>
                  <a:srgbClr val="FFFFFF"/>
                </a:solidFill>
              </a:defRPr>
            </a:lvl6pPr>
            <a:lvl7pPr lvl="6" algn="ctr">
              <a:spcBef>
                <a:spcPts val="0"/>
              </a:spcBef>
              <a:spcAft>
                <a:spcPts val="0"/>
              </a:spcAft>
              <a:buClr>
                <a:srgbClr val="FFFFFF"/>
              </a:buClr>
              <a:buSzPts val="4500"/>
              <a:buNone/>
              <a:defRPr sz="4500">
                <a:solidFill>
                  <a:srgbClr val="FFFFFF"/>
                </a:solidFill>
              </a:defRPr>
            </a:lvl7pPr>
            <a:lvl8pPr lvl="7" algn="ctr">
              <a:spcBef>
                <a:spcPts val="0"/>
              </a:spcBef>
              <a:spcAft>
                <a:spcPts val="0"/>
              </a:spcAft>
              <a:buClr>
                <a:srgbClr val="FFFFFF"/>
              </a:buClr>
              <a:buSzPts val="4500"/>
              <a:buNone/>
              <a:defRPr sz="4500">
                <a:solidFill>
                  <a:srgbClr val="FFFFFF"/>
                </a:solidFill>
              </a:defRPr>
            </a:lvl8pPr>
            <a:lvl9pPr lvl="8" algn="ctr">
              <a:spcBef>
                <a:spcPts val="0"/>
              </a:spcBef>
              <a:spcAft>
                <a:spcPts val="0"/>
              </a:spcAft>
              <a:buClr>
                <a:srgbClr val="FFFFFF"/>
              </a:buClr>
              <a:buSzPts val="4500"/>
              <a:buNone/>
              <a:defRPr sz="4500">
                <a:solidFill>
                  <a:srgbClr val="FFFFFF"/>
                </a:solidFill>
              </a:defRPr>
            </a:lvl9pPr>
          </a:lstStyle>
          <a:p>
            <a:endParaRPr/>
          </a:p>
        </p:txBody>
      </p:sp>
      <p:sp>
        <p:nvSpPr>
          <p:cNvPr id="318" name="Google Shape;318;p51"/>
          <p:cNvSpPr txBox="1">
            <a:spLocks noGrp="1"/>
          </p:cNvSpPr>
          <p:nvPr>
            <p:ph type="subTitle" idx="1"/>
          </p:nvPr>
        </p:nvSpPr>
        <p:spPr>
          <a:xfrm>
            <a:off x="597846" y="4033587"/>
            <a:ext cx="8034000" cy="50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319" name="Google Shape;319;p5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6226" y="954119"/>
            <a:ext cx="3791525" cy="603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5" name="Google Shape;35;p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6" name="Google Shape;36;p6"/>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20"/>
        <p:cNvGrpSpPr/>
        <p:nvPr/>
      </p:nvGrpSpPr>
      <p:grpSpPr>
        <a:xfrm>
          <a:off x="0" y="0"/>
          <a:ext cx="0" cy="0"/>
          <a:chOff x="0" y="0"/>
          <a:chExt cx="0" cy="0"/>
        </a:xfrm>
      </p:grpSpPr>
      <p:sp>
        <p:nvSpPr>
          <p:cNvPr id="321" name="Google Shape;321;p52"/>
          <p:cNvSpPr/>
          <p:nvPr/>
        </p:nvSpPr>
        <p:spPr>
          <a:xfrm>
            <a:off x="-12" y="0"/>
            <a:ext cx="9144000" cy="5143500"/>
          </a:xfrm>
          <a:prstGeom prst="rect">
            <a:avLst/>
          </a:prstGeom>
          <a:gradFill>
            <a:gsLst>
              <a:gs pos="0">
                <a:srgbClr val="0A3799">
                  <a:alpha val="85882"/>
                  <a:alpha val="57300"/>
                </a:srgbClr>
              </a:gs>
              <a:gs pos="100000">
                <a:srgbClr val="0A6B7C">
                  <a:alpha val="85882"/>
                  <a:alpha val="573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Clr>
                <a:srgbClr val="FFFFFF"/>
              </a:buClr>
              <a:buSzPts val="3600"/>
              <a:buNone/>
              <a:defRPr sz="3600">
                <a:solidFill>
                  <a:srgbClr val="FFFFFF"/>
                </a:solidFill>
              </a:defRPr>
            </a:lvl2pPr>
            <a:lvl3pPr lvl="2" algn="ctr">
              <a:spcBef>
                <a:spcPts val="0"/>
              </a:spcBef>
              <a:spcAft>
                <a:spcPts val="0"/>
              </a:spcAft>
              <a:buClr>
                <a:srgbClr val="FFFFFF"/>
              </a:buClr>
              <a:buSzPts val="3600"/>
              <a:buNone/>
              <a:defRPr sz="3600">
                <a:solidFill>
                  <a:srgbClr val="FFFFFF"/>
                </a:solidFill>
              </a:defRPr>
            </a:lvl3pPr>
            <a:lvl4pPr lvl="3" algn="ctr">
              <a:spcBef>
                <a:spcPts val="0"/>
              </a:spcBef>
              <a:spcAft>
                <a:spcPts val="0"/>
              </a:spcAft>
              <a:buClr>
                <a:srgbClr val="FFFFFF"/>
              </a:buClr>
              <a:buSzPts val="3600"/>
              <a:buNone/>
              <a:defRPr sz="3600">
                <a:solidFill>
                  <a:srgbClr val="FFFFFF"/>
                </a:solidFill>
              </a:defRPr>
            </a:lvl4pPr>
            <a:lvl5pPr lvl="4" algn="ctr">
              <a:spcBef>
                <a:spcPts val="0"/>
              </a:spcBef>
              <a:spcAft>
                <a:spcPts val="0"/>
              </a:spcAft>
              <a:buClr>
                <a:srgbClr val="FFFFFF"/>
              </a:buClr>
              <a:buSzPts val="3600"/>
              <a:buNone/>
              <a:defRPr sz="3600">
                <a:solidFill>
                  <a:srgbClr val="FFFFFF"/>
                </a:solidFill>
              </a:defRPr>
            </a:lvl5pPr>
            <a:lvl6pPr lvl="5" algn="ctr">
              <a:spcBef>
                <a:spcPts val="0"/>
              </a:spcBef>
              <a:spcAft>
                <a:spcPts val="0"/>
              </a:spcAft>
              <a:buClr>
                <a:srgbClr val="FFFFFF"/>
              </a:buClr>
              <a:buSzPts val="3600"/>
              <a:buNone/>
              <a:defRPr sz="3600">
                <a:solidFill>
                  <a:srgbClr val="FFFFFF"/>
                </a:solidFill>
              </a:defRPr>
            </a:lvl6pPr>
            <a:lvl7pPr lvl="6" algn="ctr">
              <a:spcBef>
                <a:spcPts val="0"/>
              </a:spcBef>
              <a:spcAft>
                <a:spcPts val="0"/>
              </a:spcAft>
              <a:buClr>
                <a:srgbClr val="FFFFFF"/>
              </a:buClr>
              <a:buSzPts val="3600"/>
              <a:buNone/>
              <a:defRPr sz="3600">
                <a:solidFill>
                  <a:srgbClr val="FFFFFF"/>
                </a:solidFill>
              </a:defRPr>
            </a:lvl7pPr>
            <a:lvl8pPr lvl="7" algn="ctr">
              <a:spcBef>
                <a:spcPts val="0"/>
              </a:spcBef>
              <a:spcAft>
                <a:spcPts val="0"/>
              </a:spcAft>
              <a:buClr>
                <a:srgbClr val="FFFFFF"/>
              </a:buClr>
              <a:buSzPts val="3600"/>
              <a:buNone/>
              <a:defRPr sz="3600">
                <a:solidFill>
                  <a:srgbClr val="FFFFFF"/>
                </a:solidFill>
              </a:defRPr>
            </a:lvl8pPr>
            <a:lvl9pPr lvl="8" algn="ctr">
              <a:spcBef>
                <a:spcPts val="0"/>
              </a:spcBef>
              <a:spcAft>
                <a:spcPts val="0"/>
              </a:spcAft>
              <a:buClr>
                <a:srgbClr val="FFFFFF"/>
              </a:buClr>
              <a:buSzPts val="3600"/>
              <a:buNone/>
              <a:defRPr sz="3600">
                <a:solidFill>
                  <a:srgbClr val="FFFFFF"/>
                </a:solidFill>
              </a:defRPr>
            </a:lvl9pPr>
          </a:lstStyle>
          <a:p>
            <a:endParaRPr/>
          </a:p>
        </p:txBody>
      </p:sp>
      <p:pic>
        <p:nvPicPr>
          <p:cNvPr id="323" name="Google Shape;323;p5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324" name="Google Shape;324;p52"/>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325" name="Google Shape;325;p52"/>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326"/>
        <p:cNvGrpSpPr/>
        <p:nvPr/>
      </p:nvGrpSpPr>
      <p:grpSpPr>
        <a:xfrm>
          <a:off x="0" y="0"/>
          <a:ext cx="0" cy="0"/>
          <a:chOff x="0" y="0"/>
          <a:chExt cx="0" cy="0"/>
        </a:xfrm>
      </p:grpSpPr>
      <p:sp>
        <p:nvSpPr>
          <p:cNvPr id="327" name="Google Shape;327;p53"/>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pic>
        <p:nvPicPr>
          <p:cNvPr id="328" name="Google Shape;328;p5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329" name="Google Shape;329;p53"/>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330" name="Google Shape;330;p5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31"/>
        <p:cNvGrpSpPr/>
        <p:nvPr/>
      </p:nvGrpSpPr>
      <p:grpSpPr>
        <a:xfrm>
          <a:off x="0" y="0"/>
          <a:ext cx="0" cy="0"/>
          <a:chOff x="0" y="0"/>
          <a:chExt cx="0" cy="0"/>
        </a:xfrm>
      </p:grpSpPr>
      <p:sp>
        <p:nvSpPr>
          <p:cNvPr id="332" name="Google Shape;332;p54"/>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4"/>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34" name="Google Shape;334;p54"/>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35" name="Google Shape;335;p5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36" name="Google Shape;336;p54"/>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b="1">
                <a:solidFill>
                  <a:srgbClr val="FFFFFF"/>
                </a:solidFill>
              </a:defRPr>
            </a:lvl1pPr>
            <a:lvl2pPr lvl="1" algn="ctr">
              <a:spcBef>
                <a:spcPts val="0"/>
              </a:spcBef>
              <a:spcAft>
                <a:spcPts val="0"/>
              </a:spcAft>
              <a:buClr>
                <a:srgbClr val="FFFFFF"/>
              </a:buClr>
              <a:buSzPts val="3600"/>
              <a:buNone/>
              <a:defRPr sz="3600" b="1">
                <a:solidFill>
                  <a:srgbClr val="FFFFFF"/>
                </a:solidFill>
              </a:defRPr>
            </a:lvl2pPr>
            <a:lvl3pPr lvl="2" algn="ctr">
              <a:spcBef>
                <a:spcPts val="0"/>
              </a:spcBef>
              <a:spcAft>
                <a:spcPts val="0"/>
              </a:spcAft>
              <a:buClr>
                <a:srgbClr val="FFFFFF"/>
              </a:buClr>
              <a:buSzPts val="3600"/>
              <a:buNone/>
              <a:defRPr sz="3600" b="1">
                <a:solidFill>
                  <a:srgbClr val="FFFFFF"/>
                </a:solidFill>
              </a:defRPr>
            </a:lvl3pPr>
            <a:lvl4pPr lvl="3" algn="ctr">
              <a:spcBef>
                <a:spcPts val="0"/>
              </a:spcBef>
              <a:spcAft>
                <a:spcPts val="0"/>
              </a:spcAft>
              <a:buClr>
                <a:srgbClr val="FFFFFF"/>
              </a:buClr>
              <a:buSzPts val="3600"/>
              <a:buNone/>
              <a:defRPr sz="3600" b="1">
                <a:solidFill>
                  <a:srgbClr val="FFFFFF"/>
                </a:solidFill>
              </a:defRPr>
            </a:lvl4pPr>
            <a:lvl5pPr lvl="4" algn="ctr">
              <a:spcBef>
                <a:spcPts val="0"/>
              </a:spcBef>
              <a:spcAft>
                <a:spcPts val="0"/>
              </a:spcAft>
              <a:buClr>
                <a:srgbClr val="FFFFFF"/>
              </a:buClr>
              <a:buSzPts val="3600"/>
              <a:buNone/>
              <a:defRPr sz="3600" b="1">
                <a:solidFill>
                  <a:srgbClr val="FFFFFF"/>
                </a:solidFill>
              </a:defRPr>
            </a:lvl5pPr>
            <a:lvl6pPr lvl="5" algn="ctr">
              <a:spcBef>
                <a:spcPts val="0"/>
              </a:spcBef>
              <a:spcAft>
                <a:spcPts val="0"/>
              </a:spcAft>
              <a:buClr>
                <a:srgbClr val="FFFFFF"/>
              </a:buClr>
              <a:buSzPts val="3600"/>
              <a:buNone/>
              <a:defRPr sz="3600" b="1">
                <a:solidFill>
                  <a:srgbClr val="FFFFFF"/>
                </a:solidFill>
              </a:defRPr>
            </a:lvl6pPr>
            <a:lvl7pPr lvl="6" algn="ctr">
              <a:spcBef>
                <a:spcPts val="0"/>
              </a:spcBef>
              <a:spcAft>
                <a:spcPts val="0"/>
              </a:spcAft>
              <a:buClr>
                <a:srgbClr val="FFFFFF"/>
              </a:buClr>
              <a:buSzPts val="3600"/>
              <a:buNone/>
              <a:defRPr sz="3600" b="1">
                <a:solidFill>
                  <a:srgbClr val="FFFFFF"/>
                </a:solidFill>
              </a:defRPr>
            </a:lvl7pPr>
            <a:lvl8pPr lvl="7" algn="ctr">
              <a:spcBef>
                <a:spcPts val="0"/>
              </a:spcBef>
              <a:spcAft>
                <a:spcPts val="0"/>
              </a:spcAft>
              <a:buClr>
                <a:srgbClr val="FFFFFF"/>
              </a:buClr>
              <a:buSzPts val="3600"/>
              <a:buNone/>
              <a:defRPr sz="3600" b="1">
                <a:solidFill>
                  <a:srgbClr val="FFFFFF"/>
                </a:solidFill>
              </a:defRPr>
            </a:lvl8pPr>
            <a:lvl9pPr lvl="8" algn="ctr">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37"/>
        <p:cNvGrpSpPr/>
        <p:nvPr/>
      </p:nvGrpSpPr>
      <p:grpSpPr>
        <a:xfrm>
          <a:off x="0" y="0"/>
          <a:ext cx="0" cy="0"/>
          <a:chOff x="0" y="0"/>
          <a:chExt cx="0" cy="0"/>
        </a:xfrm>
      </p:grpSpPr>
      <p:sp>
        <p:nvSpPr>
          <p:cNvPr id="338" name="Google Shape;338;p55"/>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5"/>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40" name="Google Shape;340;p55"/>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41" name="Google Shape;341;p5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42" name="Google Shape;342;p55"/>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43"/>
        <p:cNvGrpSpPr/>
        <p:nvPr/>
      </p:nvGrpSpPr>
      <p:grpSpPr>
        <a:xfrm>
          <a:off x="0" y="0"/>
          <a:ext cx="0" cy="0"/>
          <a:chOff x="0" y="0"/>
          <a:chExt cx="0" cy="0"/>
        </a:xfrm>
      </p:grpSpPr>
      <p:sp>
        <p:nvSpPr>
          <p:cNvPr id="344" name="Google Shape;344;p56"/>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6"/>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46" name="Google Shape;346;p56"/>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47" name="Google Shape;347;p5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48" name="Google Shape;348;p56"/>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49"/>
        <p:cNvGrpSpPr/>
        <p:nvPr/>
      </p:nvGrpSpPr>
      <p:grpSpPr>
        <a:xfrm>
          <a:off x="0" y="0"/>
          <a:ext cx="0" cy="0"/>
          <a:chOff x="0" y="0"/>
          <a:chExt cx="0" cy="0"/>
        </a:xfrm>
      </p:grpSpPr>
      <p:sp>
        <p:nvSpPr>
          <p:cNvPr id="350" name="Google Shape;350;p57"/>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7"/>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52" name="Google Shape;352;p57"/>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53" name="Google Shape;353;p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54" name="Google Shape;354;p57"/>
          <p:cNvSpPr txBox="1">
            <a:spLocks noGrp="1"/>
          </p:cNvSpPr>
          <p:nvPr>
            <p:ph type="title"/>
          </p:nvPr>
        </p:nvSpPr>
        <p:spPr>
          <a:xfrm>
            <a:off x="469797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355" name="Google Shape;355;p57"/>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56"/>
        <p:cNvGrpSpPr/>
        <p:nvPr/>
      </p:nvGrpSpPr>
      <p:grpSpPr>
        <a:xfrm>
          <a:off x="0" y="0"/>
          <a:ext cx="0" cy="0"/>
          <a:chOff x="0" y="0"/>
          <a:chExt cx="0" cy="0"/>
        </a:xfrm>
      </p:grpSpPr>
      <p:sp>
        <p:nvSpPr>
          <p:cNvPr id="357" name="Google Shape;357;p58"/>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8"/>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59" name="Google Shape;359;p5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60" name="Google Shape;360;p5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61" name="Google Shape;361;p58"/>
          <p:cNvSpPr txBox="1">
            <a:spLocks noGrp="1"/>
          </p:cNvSpPr>
          <p:nvPr>
            <p:ph type="title"/>
          </p:nvPr>
        </p:nvSpPr>
        <p:spPr>
          <a:xfrm>
            <a:off x="72975" y="51650"/>
            <a:ext cx="39507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362" name="Google Shape;362;p58"/>
          <p:cNvSpPr txBox="1">
            <a:spLocks noGrp="1"/>
          </p:cNvSpPr>
          <p:nvPr>
            <p:ph type="body" idx="1"/>
          </p:nvPr>
        </p:nvSpPr>
        <p:spPr>
          <a:xfrm>
            <a:off x="4443875" y="51650"/>
            <a:ext cx="45054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363"/>
        <p:cNvGrpSpPr/>
        <p:nvPr/>
      </p:nvGrpSpPr>
      <p:grpSpPr>
        <a:xfrm>
          <a:off x="0" y="0"/>
          <a:ext cx="0" cy="0"/>
          <a:chOff x="0" y="0"/>
          <a:chExt cx="0" cy="0"/>
        </a:xfrm>
      </p:grpSpPr>
      <p:sp>
        <p:nvSpPr>
          <p:cNvPr id="364" name="Google Shape;364;p59"/>
          <p:cNvSpPr txBox="1">
            <a:spLocks noGrp="1"/>
          </p:cNvSpPr>
          <p:nvPr>
            <p:ph type="title"/>
          </p:nvPr>
        </p:nvSpPr>
        <p:spPr>
          <a:xfrm>
            <a:off x="4420325" y="216425"/>
            <a:ext cx="4412100" cy="747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atin typeface="Open Sans"/>
                <a:ea typeface="Open Sans"/>
                <a:cs typeface="Open Sans"/>
                <a:sym typeface="Open Sans"/>
              </a:defRPr>
            </a:lvl1pPr>
            <a:lvl2pPr lvl="1">
              <a:spcBef>
                <a:spcPts val="0"/>
              </a:spcBef>
              <a:spcAft>
                <a:spcPts val="0"/>
              </a:spcAft>
              <a:buSzPts val="2400"/>
              <a:buNone/>
              <a:defRPr>
                <a:latin typeface="Open Sans"/>
                <a:ea typeface="Open Sans"/>
                <a:cs typeface="Open Sans"/>
                <a:sym typeface="Open Sans"/>
              </a:defRPr>
            </a:lvl2pPr>
            <a:lvl3pPr lvl="2">
              <a:spcBef>
                <a:spcPts val="0"/>
              </a:spcBef>
              <a:spcAft>
                <a:spcPts val="0"/>
              </a:spcAft>
              <a:buSzPts val="2400"/>
              <a:buNone/>
              <a:defRPr>
                <a:latin typeface="Open Sans"/>
                <a:ea typeface="Open Sans"/>
                <a:cs typeface="Open Sans"/>
                <a:sym typeface="Open Sans"/>
              </a:defRPr>
            </a:lvl3pPr>
            <a:lvl4pPr lvl="3">
              <a:spcBef>
                <a:spcPts val="0"/>
              </a:spcBef>
              <a:spcAft>
                <a:spcPts val="0"/>
              </a:spcAft>
              <a:buSzPts val="2400"/>
              <a:buNone/>
              <a:defRPr>
                <a:latin typeface="Open Sans"/>
                <a:ea typeface="Open Sans"/>
                <a:cs typeface="Open Sans"/>
                <a:sym typeface="Open Sans"/>
              </a:defRPr>
            </a:lvl4pPr>
            <a:lvl5pPr lvl="4">
              <a:spcBef>
                <a:spcPts val="0"/>
              </a:spcBef>
              <a:spcAft>
                <a:spcPts val="0"/>
              </a:spcAft>
              <a:buSzPts val="2400"/>
              <a:buNone/>
              <a:defRPr>
                <a:latin typeface="Open Sans"/>
                <a:ea typeface="Open Sans"/>
                <a:cs typeface="Open Sans"/>
                <a:sym typeface="Open Sans"/>
              </a:defRPr>
            </a:lvl5pPr>
            <a:lvl6pPr lvl="5">
              <a:spcBef>
                <a:spcPts val="0"/>
              </a:spcBef>
              <a:spcAft>
                <a:spcPts val="0"/>
              </a:spcAft>
              <a:buSzPts val="2400"/>
              <a:buNone/>
              <a:defRPr>
                <a:latin typeface="Open Sans"/>
                <a:ea typeface="Open Sans"/>
                <a:cs typeface="Open Sans"/>
                <a:sym typeface="Open Sans"/>
              </a:defRPr>
            </a:lvl6pPr>
            <a:lvl7pPr lvl="6">
              <a:spcBef>
                <a:spcPts val="0"/>
              </a:spcBef>
              <a:spcAft>
                <a:spcPts val="0"/>
              </a:spcAft>
              <a:buSzPts val="2400"/>
              <a:buNone/>
              <a:defRPr>
                <a:latin typeface="Open Sans"/>
                <a:ea typeface="Open Sans"/>
                <a:cs typeface="Open Sans"/>
                <a:sym typeface="Open Sans"/>
              </a:defRPr>
            </a:lvl7pPr>
            <a:lvl8pPr lvl="7">
              <a:spcBef>
                <a:spcPts val="0"/>
              </a:spcBef>
              <a:spcAft>
                <a:spcPts val="0"/>
              </a:spcAft>
              <a:buSzPts val="2400"/>
              <a:buNone/>
              <a:defRPr>
                <a:latin typeface="Open Sans"/>
                <a:ea typeface="Open Sans"/>
                <a:cs typeface="Open Sans"/>
                <a:sym typeface="Open Sans"/>
              </a:defRPr>
            </a:lvl8pPr>
            <a:lvl9pPr lvl="8">
              <a:spcBef>
                <a:spcPts val="0"/>
              </a:spcBef>
              <a:spcAft>
                <a:spcPts val="0"/>
              </a:spcAft>
              <a:buSzPts val="2400"/>
              <a:buNone/>
              <a:defRPr>
                <a:latin typeface="Open Sans"/>
                <a:ea typeface="Open Sans"/>
                <a:cs typeface="Open Sans"/>
                <a:sym typeface="Open Sans"/>
              </a:defRPr>
            </a:lvl9pPr>
          </a:lstStyle>
          <a:p>
            <a:endParaRPr/>
          </a:p>
        </p:txBody>
      </p:sp>
      <p:sp>
        <p:nvSpPr>
          <p:cNvPr id="365" name="Google Shape;365;p5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66" name="Google Shape;366;p59"/>
          <p:cNvSpPr txBox="1">
            <a:spLocks noGrp="1"/>
          </p:cNvSpPr>
          <p:nvPr>
            <p:ph type="title" idx="2"/>
          </p:nvPr>
        </p:nvSpPr>
        <p:spPr>
          <a:xfrm>
            <a:off x="199375" y="216425"/>
            <a:ext cx="3934800" cy="475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67" name="Google Shape;367;p5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68" name="Google Shape;368;p59"/>
          <p:cNvSpPr txBox="1">
            <a:spLocks noGrp="1"/>
          </p:cNvSpPr>
          <p:nvPr>
            <p:ph type="body" idx="1"/>
          </p:nvPr>
        </p:nvSpPr>
        <p:spPr>
          <a:xfrm>
            <a:off x="4420325" y="1559825"/>
            <a:ext cx="44121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69"/>
        <p:cNvGrpSpPr/>
        <p:nvPr/>
      </p:nvGrpSpPr>
      <p:grpSpPr>
        <a:xfrm>
          <a:off x="0" y="0"/>
          <a:ext cx="0" cy="0"/>
          <a:chOff x="0" y="0"/>
          <a:chExt cx="0" cy="0"/>
        </a:xfrm>
      </p:grpSpPr>
      <p:pic>
        <p:nvPicPr>
          <p:cNvPr id="370" name="Google Shape;370;p60"/>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371" name="Google Shape;371;p60"/>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72" name="Google Shape;372;p60"/>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73" name="Google Shape;373;p6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 Layout 1 2">
  <p:cSld name="CUSTOM_2_2">
    <p:spTree>
      <p:nvGrpSpPr>
        <p:cNvPr id="1" name="Shape 374"/>
        <p:cNvGrpSpPr/>
        <p:nvPr/>
      </p:nvGrpSpPr>
      <p:grpSpPr>
        <a:xfrm>
          <a:off x="0" y="0"/>
          <a:ext cx="0" cy="0"/>
          <a:chOff x="0" y="0"/>
          <a:chExt cx="0" cy="0"/>
        </a:xfrm>
      </p:grpSpPr>
      <p:pic>
        <p:nvPicPr>
          <p:cNvPr id="375" name="Google Shape;375;p61"/>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376" name="Google Shape;376;p61"/>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77" name="Google Shape;377;p61"/>
          <p:cNvSpPr txBox="1">
            <a:spLocks noGrp="1"/>
          </p:cNvSpPr>
          <p:nvPr>
            <p:ph type="title"/>
          </p:nvPr>
        </p:nvSpPr>
        <p:spPr>
          <a:xfrm>
            <a:off x="4440700" y="112425"/>
            <a:ext cx="4456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78" name="Google Shape;378;p6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79" name="Google Shape;379;p61"/>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380" name="Google Shape;380;p61"/>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7"/>
        <p:cNvGrpSpPr/>
        <p:nvPr/>
      </p:nvGrpSpPr>
      <p:grpSpPr>
        <a:xfrm>
          <a:off x="0" y="0"/>
          <a:ext cx="0" cy="0"/>
          <a:chOff x="0" y="0"/>
          <a:chExt cx="0" cy="0"/>
        </a:xfrm>
      </p:grpSpPr>
      <p:sp>
        <p:nvSpPr>
          <p:cNvPr id="38" name="Google Shape;38;p7"/>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7"/>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41" name="Google Shape;41;p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2" name="Google Shape;42;p7"/>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381"/>
        <p:cNvGrpSpPr/>
        <p:nvPr/>
      </p:nvGrpSpPr>
      <p:grpSpPr>
        <a:xfrm>
          <a:off x="0" y="0"/>
          <a:ext cx="0" cy="0"/>
          <a:chOff x="0" y="0"/>
          <a:chExt cx="0" cy="0"/>
        </a:xfrm>
      </p:grpSpPr>
      <p:pic>
        <p:nvPicPr>
          <p:cNvPr id="382" name="Google Shape;382;p62"/>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383" name="Google Shape;383;p62"/>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84" name="Google Shape;384;p62"/>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85" name="Google Shape;385;p6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 Layout 1 1 2 1">
  <p:cSld name="CUSTOM_1_2_1">
    <p:spTree>
      <p:nvGrpSpPr>
        <p:cNvPr id="1" name="Shape 386"/>
        <p:cNvGrpSpPr/>
        <p:nvPr/>
      </p:nvGrpSpPr>
      <p:grpSpPr>
        <a:xfrm>
          <a:off x="0" y="0"/>
          <a:ext cx="0" cy="0"/>
          <a:chOff x="0" y="0"/>
          <a:chExt cx="0" cy="0"/>
        </a:xfrm>
      </p:grpSpPr>
      <p:pic>
        <p:nvPicPr>
          <p:cNvPr id="387" name="Google Shape;387;p63"/>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388" name="Google Shape;388;p63"/>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89" name="Google Shape;389;p63"/>
          <p:cNvSpPr txBox="1">
            <a:spLocks noGrp="1"/>
          </p:cNvSpPr>
          <p:nvPr>
            <p:ph type="title"/>
          </p:nvPr>
        </p:nvSpPr>
        <p:spPr>
          <a:xfrm>
            <a:off x="467272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90" name="Google Shape;390;p6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91" name="Google Shape;391;p63"/>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392" name="Google Shape;392;p63"/>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393"/>
        <p:cNvGrpSpPr/>
        <p:nvPr/>
      </p:nvGrpSpPr>
      <p:grpSpPr>
        <a:xfrm>
          <a:off x="0" y="0"/>
          <a:ext cx="0" cy="0"/>
          <a:chOff x="0" y="0"/>
          <a:chExt cx="0" cy="0"/>
        </a:xfrm>
      </p:grpSpPr>
      <p:pic>
        <p:nvPicPr>
          <p:cNvPr id="394" name="Google Shape;394;p64"/>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2" y="0"/>
            <a:ext cx="4795254" cy="5143500"/>
          </a:xfrm>
          <a:prstGeom prst="rect">
            <a:avLst/>
          </a:prstGeom>
          <a:noFill/>
          <a:ln>
            <a:noFill/>
          </a:ln>
        </p:spPr>
      </p:pic>
      <p:sp>
        <p:nvSpPr>
          <p:cNvPr id="395" name="Google Shape;395;p64"/>
          <p:cNvSpPr/>
          <p:nvPr/>
        </p:nvSpPr>
        <p:spPr>
          <a:xfrm>
            <a:off x="482940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96" name="Google Shape;396;p64"/>
          <p:cNvSpPr txBox="1">
            <a:spLocks noGrp="1"/>
          </p:cNvSpPr>
          <p:nvPr>
            <p:ph type="title"/>
          </p:nvPr>
        </p:nvSpPr>
        <p:spPr>
          <a:xfrm>
            <a:off x="50287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97" name="Google Shape;397;p6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398"/>
        <p:cNvGrpSpPr/>
        <p:nvPr/>
      </p:nvGrpSpPr>
      <p:grpSpPr>
        <a:xfrm>
          <a:off x="0" y="0"/>
          <a:ext cx="0" cy="0"/>
          <a:chOff x="0" y="0"/>
          <a:chExt cx="0" cy="0"/>
        </a:xfrm>
      </p:grpSpPr>
      <p:pic>
        <p:nvPicPr>
          <p:cNvPr id="399" name="Google Shape;399;p6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116975" y="0"/>
            <a:ext cx="5027024" cy="5143499"/>
          </a:xfrm>
          <a:prstGeom prst="rect">
            <a:avLst/>
          </a:prstGeom>
          <a:noFill/>
          <a:ln>
            <a:noFill/>
          </a:ln>
        </p:spPr>
      </p:pic>
      <p:sp>
        <p:nvSpPr>
          <p:cNvPr id="400" name="Google Shape;400;p65"/>
          <p:cNvSpPr txBox="1"/>
          <p:nvPr/>
        </p:nvSpPr>
        <p:spPr>
          <a:xfrm>
            <a:off x="4116975"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401" name="Google Shape;401;p65"/>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02" name="Google Shape;402;p6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403"/>
        <p:cNvGrpSpPr/>
        <p:nvPr/>
      </p:nvGrpSpPr>
      <p:grpSpPr>
        <a:xfrm>
          <a:off x="0" y="0"/>
          <a:ext cx="0" cy="0"/>
          <a:chOff x="0" y="0"/>
          <a:chExt cx="0" cy="0"/>
        </a:xfrm>
      </p:grpSpPr>
      <p:pic>
        <p:nvPicPr>
          <p:cNvPr id="404" name="Google Shape;404;p6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405" name="Google Shape;405;p66"/>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406" name="Google Shape;406;p66"/>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407" name="Google Shape;407;p66"/>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08" name="Google Shape;408;p6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409"/>
        <p:cNvGrpSpPr/>
        <p:nvPr/>
      </p:nvGrpSpPr>
      <p:grpSpPr>
        <a:xfrm>
          <a:off x="0" y="0"/>
          <a:ext cx="0" cy="0"/>
          <a:chOff x="0" y="0"/>
          <a:chExt cx="0" cy="0"/>
        </a:xfrm>
      </p:grpSpPr>
      <p:pic>
        <p:nvPicPr>
          <p:cNvPr id="410" name="Google Shape;410;p6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411" name="Google Shape;411;p67"/>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412" name="Google Shape;412;p67"/>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13" name="Google Shape;413;p6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414"/>
        <p:cNvGrpSpPr/>
        <p:nvPr/>
      </p:nvGrpSpPr>
      <p:grpSpPr>
        <a:xfrm>
          <a:off x="0" y="0"/>
          <a:ext cx="0" cy="0"/>
          <a:chOff x="0" y="0"/>
          <a:chExt cx="0" cy="0"/>
        </a:xfrm>
      </p:grpSpPr>
      <p:pic>
        <p:nvPicPr>
          <p:cNvPr id="415" name="Google Shape;415;p6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416" name="Google Shape;416;p68"/>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417" name="Google Shape;417;p68"/>
          <p:cNvSpPr txBox="1">
            <a:spLocks noGrp="1"/>
          </p:cNvSpPr>
          <p:nvPr>
            <p:ph type="title"/>
          </p:nvPr>
        </p:nvSpPr>
        <p:spPr>
          <a:xfrm>
            <a:off x="181200" y="165750"/>
            <a:ext cx="44646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18" name="Google Shape;418;p6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19" name="Google Shape;419;p68"/>
          <p:cNvSpPr txBox="1">
            <a:spLocks noGrp="1"/>
          </p:cNvSpPr>
          <p:nvPr>
            <p:ph type="body" idx="1"/>
          </p:nvPr>
        </p:nvSpPr>
        <p:spPr>
          <a:xfrm>
            <a:off x="5112400" y="165750"/>
            <a:ext cx="3878400" cy="4760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420"/>
        <p:cNvGrpSpPr/>
        <p:nvPr/>
      </p:nvGrpSpPr>
      <p:grpSpPr>
        <a:xfrm>
          <a:off x="0" y="0"/>
          <a:ext cx="0" cy="0"/>
          <a:chOff x="0" y="0"/>
          <a:chExt cx="0" cy="0"/>
        </a:xfrm>
      </p:grpSpPr>
      <p:pic>
        <p:nvPicPr>
          <p:cNvPr id="421" name="Google Shape;421;p69"/>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422" name="Google Shape;422;p69"/>
          <p:cNvSpPr txBox="1">
            <a:spLocks noGrp="1"/>
          </p:cNvSpPr>
          <p:nvPr>
            <p:ph type="title"/>
          </p:nvPr>
        </p:nvSpPr>
        <p:spPr>
          <a:xfrm>
            <a:off x="199375" y="205750"/>
            <a:ext cx="44670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23" name="Google Shape;423;p6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424"/>
        <p:cNvGrpSpPr/>
        <p:nvPr/>
      </p:nvGrpSpPr>
      <p:grpSpPr>
        <a:xfrm>
          <a:off x="0" y="0"/>
          <a:ext cx="0" cy="0"/>
          <a:chOff x="0" y="0"/>
          <a:chExt cx="0" cy="0"/>
        </a:xfrm>
      </p:grpSpPr>
      <p:pic>
        <p:nvPicPr>
          <p:cNvPr id="425" name="Google Shape;425;p70"/>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0" y="0"/>
            <a:ext cx="4303550" cy="5143499"/>
          </a:xfrm>
          <a:prstGeom prst="rect">
            <a:avLst/>
          </a:prstGeom>
          <a:noFill/>
          <a:ln>
            <a:noFill/>
          </a:ln>
        </p:spPr>
      </p:pic>
      <p:sp>
        <p:nvSpPr>
          <p:cNvPr id="426" name="Google Shape;426;p70"/>
          <p:cNvSpPr txBox="1">
            <a:spLocks noGrp="1"/>
          </p:cNvSpPr>
          <p:nvPr>
            <p:ph type="title"/>
          </p:nvPr>
        </p:nvSpPr>
        <p:spPr>
          <a:xfrm>
            <a:off x="4490200" y="174650"/>
            <a:ext cx="4538700" cy="480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27" name="Google Shape;427;p7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428"/>
        <p:cNvGrpSpPr/>
        <p:nvPr/>
      </p:nvGrpSpPr>
      <p:grpSpPr>
        <a:xfrm>
          <a:off x="0" y="0"/>
          <a:ext cx="0" cy="0"/>
          <a:chOff x="0" y="0"/>
          <a:chExt cx="0" cy="0"/>
        </a:xfrm>
      </p:grpSpPr>
      <p:pic>
        <p:nvPicPr>
          <p:cNvPr id="429" name="Google Shape;429;p71"/>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430" name="Google Shape;430;p71"/>
          <p:cNvSpPr txBox="1">
            <a:spLocks noGrp="1"/>
          </p:cNvSpPr>
          <p:nvPr>
            <p:ph type="title"/>
          </p:nvPr>
        </p:nvSpPr>
        <p:spPr>
          <a:xfrm>
            <a:off x="5011025" y="81300"/>
            <a:ext cx="3990000" cy="489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31" name="Google Shape;431;p7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32" name="Google Shape;432;p71"/>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43"/>
        <p:cNvGrpSpPr/>
        <p:nvPr/>
      </p:nvGrpSpPr>
      <p:grpSpPr>
        <a:xfrm>
          <a:off x="0" y="0"/>
          <a:ext cx="0" cy="0"/>
          <a:chOff x="0" y="0"/>
          <a:chExt cx="0" cy="0"/>
        </a:xfrm>
      </p:grpSpPr>
      <p:sp>
        <p:nvSpPr>
          <p:cNvPr id="44" name="Google Shape;44;p8"/>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46" name="Google Shape;46;p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47" name="Google Shape;47;p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8" name="Google Shape;48;p8"/>
          <p:cNvSpPr txBox="1">
            <a:spLocks noGrp="1"/>
          </p:cNvSpPr>
          <p:nvPr>
            <p:ph type="title"/>
          </p:nvPr>
        </p:nvSpPr>
        <p:spPr>
          <a:xfrm>
            <a:off x="469797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49" name="Google Shape;49;p8"/>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433"/>
        <p:cNvGrpSpPr/>
        <p:nvPr/>
      </p:nvGrpSpPr>
      <p:grpSpPr>
        <a:xfrm>
          <a:off x="0" y="0"/>
          <a:ext cx="0" cy="0"/>
          <a:chOff x="0" y="0"/>
          <a:chExt cx="0" cy="0"/>
        </a:xfrm>
      </p:grpSpPr>
      <p:pic>
        <p:nvPicPr>
          <p:cNvPr id="434" name="Google Shape;434;p72"/>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sp>
        <p:nvSpPr>
          <p:cNvPr id="435" name="Google Shape;435;p72"/>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36" name="Google Shape;436;p7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437"/>
        <p:cNvGrpSpPr/>
        <p:nvPr/>
      </p:nvGrpSpPr>
      <p:grpSpPr>
        <a:xfrm>
          <a:off x="0" y="0"/>
          <a:ext cx="0" cy="0"/>
          <a:chOff x="0" y="0"/>
          <a:chExt cx="0" cy="0"/>
        </a:xfrm>
      </p:grpSpPr>
      <p:pic>
        <p:nvPicPr>
          <p:cNvPr id="438" name="Google Shape;438;p73"/>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pic>
        <p:nvPicPr>
          <p:cNvPr id="439" name="Google Shape;439;p7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40" name="Google Shape;440;p73"/>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441" name="Google Shape;441;p73"/>
          <p:cNvSpPr txBox="1">
            <a:spLocks noGrp="1"/>
          </p:cNvSpPr>
          <p:nvPr>
            <p:ph type="title"/>
          </p:nvPr>
        </p:nvSpPr>
        <p:spPr>
          <a:xfrm>
            <a:off x="4527224" y="205750"/>
            <a:ext cx="44145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442"/>
        <p:cNvGrpSpPr/>
        <p:nvPr/>
      </p:nvGrpSpPr>
      <p:grpSpPr>
        <a:xfrm>
          <a:off x="0" y="0"/>
          <a:ext cx="0" cy="0"/>
          <a:chOff x="0" y="0"/>
          <a:chExt cx="0" cy="0"/>
        </a:xfrm>
      </p:grpSpPr>
      <p:pic>
        <p:nvPicPr>
          <p:cNvPr id="443" name="Google Shape;443;p74"/>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444" name="Google Shape;444;p74"/>
          <p:cNvSpPr txBox="1">
            <a:spLocks noGrp="1"/>
          </p:cNvSpPr>
          <p:nvPr>
            <p:ph type="title"/>
          </p:nvPr>
        </p:nvSpPr>
        <p:spPr>
          <a:xfrm>
            <a:off x="104550" y="143525"/>
            <a:ext cx="4634100" cy="450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45" name="Google Shape;445;p7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446"/>
        <p:cNvGrpSpPr/>
        <p:nvPr/>
      </p:nvGrpSpPr>
      <p:grpSpPr>
        <a:xfrm>
          <a:off x="0" y="0"/>
          <a:ext cx="0" cy="0"/>
          <a:chOff x="0" y="0"/>
          <a:chExt cx="0" cy="0"/>
        </a:xfrm>
      </p:grpSpPr>
      <p:pic>
        <p:nvPicPr>
          <p:cNvPr id="447" name="Google Shape;447;p75"/>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448" name="Google Shape;448;p75"/>
          <p:cNvSpPr txBox="1">
            <a:spLocks noGrp="1"/>
          </p:cNvSpPr>
          <p:nvPr>
            <p:ph type="title"/>
          </p:nvPr>
        </p:nvSpPr>
        <p:spPr>
          <a:xfrm>
            <a:off x="5019050" y="112425"/>
            <a:ext cx="4074900" cy="486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b="1">
                <a:solidFill>
                  <a:schemeClr val="dk2"/>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49" name="Google Shape;449;p7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50" name="Google Shape;450;p75"/>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ustom Layout 5 1 4">
  <p:cSld name="CUSTOM_4_1_4">
    <p:spTree>
      <p:nvGrpSpPr>
        <p:cNvPr id="1" name="Shape 451"/>
        <p:cNvGrpSpPr/>
        <p:nvPr/>
      </p:nvGrpSpPr>
      <p:grpSpPr>
        <a:xfrm>
          <a:off x="0" y="0"/>
          <a:ext cx="0" cy="0"/>
          <a:chOff x="0" y="0"/>
          <a:chExt cx="0" cy="0"/>
        </a:xfrm>
      </p:grpSpPr>
      <p:pic>
        <p:nvPicPr>
          <p:cNvPr id="452" name="Google Shape;452;p76"/>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453" name="Google Shape;453;p76"/>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54" name="Google Shape;454;p7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455"/>
        <p:cNvGrpSpPr/>
        <p:nvPr/>
      </p:nvGrpSpPr>
      <p:grpSpPr>
        <a:xfrm>
          <a:off x="0" y="0"/>
          <a:ext cx="0" cy="0"/>
          <a:chOff x="0" y="0"/>
          <a:chExt cx="0" cy="0"/>
        </a:xfrm>
      </p:grpSpPr>
      <p:pic>
        <p:nvPicPr>
          <p:cNvPr id="456" name="Google Shape;456;p77"/>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pic>
        <p:nvPicPr>
          <p:cNvPr id="457" name="Google Shape;457;p7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58" name="Google Shape;458;p77"/>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459" name="Google Shape;459;p77"/>
          <p:cNvSpPr txBox="1">
            <a:spLocks noGrp="1"/>
          </p:cNvSpPr>
          <p:nvPr>
            <p:ph type="title"/>
          </p:nvPr>
        </p:nvSpPr>
        <p:spPr>
          <a:xfrm>
            <a:off x="4307924" y="205750"/>
            <a:ext cx="46242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ustom Layout 5 1 1 1">
  <p:cSld name="CUSTOM_4_1_1_1">
    <p:spTree>
      <p:nvGrpSpPr>
        <p:cNvPr id="1" name="Shape 460"/>
        <p:cNvGrpSpPr/>
        <p:nvPr/>
      </p:nvGrpSpPr>
      <p:grpSpPr>
        <a:xfrm>
          <a:off x="0" y="0"/>
          <a:ext cx="0" cy="0"/>
          <a:chOff x="0" y="0"/>
          <a:chExt cx="0" cy="0"/>
        </a:xfrm>
      </p:grpSpPr>
      <p:pic>
        <p:nvPicPr>
          <p:cNvPr id="461" name="Google Shape;461;p78"/>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5070375" y="0"/>
            <a:ext cx="4073625" cy="5143501"/>
          </a:xfrm>
          <a:prstGeom prst="rect">
            <a:avLst/>
          </a:prstGeom>
          <a:noFill/>
          <a:ln>
            <a:noFill/>
          </a:ln>
        </p:spPr>
      </p:pic>
      <p:sp>
        <p:nvSpPr>
          <p:cNvPr id="462" name="Google Shape;462;p78"/>
          <p:cNvSpPr txBox="1">
            <a:spLocks noGrp="1"/>
          </p:cNvSpPr>
          <p:nvPr>
            <p:ph type="title"/>
          </p:nvPr>
        </p:nvSpPr>
        <p:spPr>
          <a:xfrm>
            <a:off x="52725" y="113875"/>
            <a:ext cx="4634100" cy="45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63" name="Google Shape;463;p7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pic>
        <p:nvPicPr>
          <p:cNvPr id="464" name="Google Shape;464;p7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ustom Layout 5 1 3 1">
  <p:cSld name="CUSTOM_4_1_3_1">
    <p:spTree>
      <p:nvGrpSpPr>
        <p:cNvPr id="1" name="Shape 465"/>
        <p:cNvGrpSpPr/>
        <p:nvPr/>
      </p:nvGrpSpPr>
      <p:grpSpPr>
        <a:xfrm>
          <a:off x="0" y="0"/>
          <a:ext cx="0" cy="0"/>
          <a:chOff x="0" y="0"/>
          <a:chExt cx="0" cy="0"/>
        </a:xfrm>
      </p:grpSpPr>
      <p:pic>
        <p:nvPicPr>
          <p:cNvPr id="466" name="Google Shape;466;p79"/>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467" name="Google Shape;467;p79"/>
          <p:cNvSpPr txBox="1">
            <a:spLocks noGrp="1"/>
          </p:cNvSpPr>
          <p:nvPr>
            <p:ph type="title"/>
          </p:nvPr>
        </p:nvSpPr>
        <p:spPr>
          <a:xfrm>
            <a:off x="94175" y="102050"/>
            <a:ext cx="3867300" cy="455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68" name="Google Shape;468;p7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69" name="Google Shape;469;p79"/>
          <p:cNvSpPr txBox="1">
            <a:spLocks noGrp="1"/>
          </p:cNvSpPr>
          <p:nvPr>
            <p:ph type="body" idx="1"/>
          </p:nvPr>
        </p:nvSpPr>
        <p:spPr>
          <a:xfrm>
            <a:off x="4262050" y="200750"/>
            <a:ext cx="4739100" cy="4775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470"/>
        <p:cNvGrpSpPr/>
        <p:nvPr/>
      </p:nvGrpSpPr>
      <p:grpSpPr>
        <a:xfrm>
          <a:off x="0" y="0"/>
          <a:ext cx="0" cy="0"/>
          <a:chOff x="0" y="0"/>
          <a:chExt cx="0" cy="0"/>
        </a:xfrm>
      </p:grpSpPr>
      <p:sp>
        <p:nvSpPr>
          <p:cNvPr id="471" name="Google Shape;471;p80"/>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472" name="Google Shape;472;p8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473" name="Google Shape;473;p80"/>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474" name="Google Shape;474;p80"/>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475" name="Google Shape;475;p8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476"/>
        <p:cNvGrpSpPr/>
        <p:nvPr/>
      </p:nvGrpSpPr>
      <p:grpSpPr>
        <a:xfrm>
          <a:off x="0" y="0"/>
          <a:ext cx="0" cy="0"/>
          <a:chOff x="0" y="0"/>
          <a:chExt cx="0" cy="0"/>
        </a:xfrm>
      </p:grpSpPr>
      <p:sp>
        <p:nvSpPr>
          <p:cNvPr id="477" name="Google Shape;477;p81"/>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479" name="Google Shape;479;p8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480" name="Google Shape;480;p81"/>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481" name="Google Shape;481;p81"/>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482" name="Google Shape;482;p8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50"/>
        <p:cNvGrpSpPr/>
        <p:nvPr/>
      </p:nvGrpSpPr>
      <p:grpSpPr>
        <a:xfrm>
          <a:off x="0" y="0"/>
          <a:ext cx="0" cy="0"/>
          <a:chOff x="0" y="0"/>
          <a:chExt cx="0" cy="0"/>
        </a:xfrm>
      </p:grpSpPr>
      <p:sp>
        <p:nvSpPr>
          <p:cNvPr id="51" name="Google Shape;51;p9"/>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54" name="Google Shape;54;p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5" name="Google Shape;55;p9"/>
          <p:cNvSpPr txBox="1">
            <a:spLocks noGrp="1"/>
          </p:cNvSpPr>
          <p:nvPr>
            <p:ph type="title"/>
          </p:nvPr>
        </p:nvSpPr>
        <p:spPr>
          <a:xfrm>
            <a:off x="72975" y="51650"/>
            <a:ext cx="39507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56" name="Google Shape;56;p9"/>
          <p:cNvSpPr txBox="1">
            <a:spLocks noGrp="1"/>
          </p:cNvSpPr>
          <p:nvPr>
            <p:ph type="body" idx="1"/>
          </p:nvPr>
        </p:nvSpPr>
        <p:spPr>
          <a:xfrm>
            <a:off x="4443875" y="51650"/>
            <a:ext cx="45054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483"/>
        <p:cNvGrpSpPr/>
        <p:nvPr/>
      </p:nvGrpSpPr>
      <p:grpSpPr>
        <a:xfrm>
          <a:off x="0" y="0"/>
          <a:ext cx="0" cy="0"/>
          <a:chOff x="0" y="0"/>
          <a:chExt cx="0" cy="0"/>
        </a:xfrm>
      </p:grpSpPr>
      <p:sp>
        <p:nvSpPr>
          <p:cNvPr id="484" name="Google Shape;484;p82"/>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486" name="Google Shape;486;p82"/>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487" name="Google Shape;487;p82"/>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488" name="Google Shape;488;p8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8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79575" y="4214971"/>
            <a:ext cx="1460651" cy="2324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0"/>
        <p:cNvGrpSpPr/>
        <p:nvPr/>
      </p:nvGrpSpPr>
      <p:grpSpPr>
        <a:xfrm>
          <a:off x="0" y="0"/>
          <a:ext cx="0" cy="0"/>
          <a:chOff x="0" y="0"/>
          <a:chExt cx="0" cy="0"/>
        </a:xfrm>
      </p:grpSpPr>
      <p:sp>
        <p:nvSpPr>
          <p:cNvPr id="491" name="Google Shape;491;p8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492" name="Google Shape;492;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93" name="Google Shape;493;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94" name="Google Shape;494;p8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5" name="Google Shape;495;p8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496"/>
        <p:cNvGrpSpPr/>
        <p:nvPr/>
      </p:nvGrpSpPr>
      <p:grpSpPr>
        <a:xfrm>
          <a:off x="0" y="0"/>
          <a:ext cx="0" cy="0"/>
          <a:chOff x="0" y="0"/>
          <a:chExt cx="0" cy="0"/>
        </a:xfrm>
      </p:grpSpPr>
      <p:sp>
        <p:nvSpPr>
          <p:cNvPr id="497" name="Google Shape;497;p8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498" name="Google Shape;498;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9" name="Google Shape;499;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00" name="Google Shape;500;p8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8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502"/>
        <p:cNvGrpSpPr/>
        <p:nvPr/>
      </p:nvGrpSpPr>
      <p:grpSpPr>
        <a:xfrm>
          <a:off x="0" y="0"/>
          <a:ext cx="0" cy="0"/>
          <a:chOff x="0" y="0"/>
          <a:chExt cx="0" cy="0"/>
        </a:xfrm>
      </p:grpSpPr>
      <p:sp>
        <p:nvSpPr>
          <p:cNvPr id="503" name="Google Shape;503;p8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504" name="Google Shape;504;p8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505" name="Google Shape;505;p8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506" name="Google Shape;506;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7" name="Google Shape;507;p8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8" name="Google Shape;508;p8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509"/>
        <p:cNvGrpSpPr/>
        <p:nvPr/>
      </p:nvGrpSpPr>
      <p:grpSpPr>
        <a:xfrm>
          <a:off x="0" y="0"/>
          <a:ext cx="0" cy="0"/>
          <a:chOff x="0" y="0"/>
          <a:chExt cx="0" cy="0"/>
        </a:xfrm>
      </p:grpSpPr>
      <p:sp>
        <p:nvSpPr>
          <p:cNvPr id="510" name="Google Shape;510;p8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11" name="Google Shape;511;p86"/>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12" name="Google Shape;512;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13" name="Google Shape;513;p8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 name="Google Shape;514;p8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15" name="Google Shape;515;p86"/>
          <p:cNvSpPr txBox="1"/>
          <p:nvPr/>
        </p:nvSpPr>
        <p:spPr>
          <a:xfrm>
            <a:off x="366825" y="150417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16" name="Google Shape;516;p86"/>
          <p:cNvSpPr txBox="1"/>
          <p:nvPr/>
        </p:nvSpPr>
        <p:spPr>
          <a:xfrm>
            <a:off x="3191760" y="1504170"/>
            <a:ext cx="251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17" name="Google Shape;517;p86"/>
          <p:cNvSpPr txBox="1"/>
          <p:nvPr/>
        </p:nvSpPr>
        <p:spPr>
          <a:xfrm>
            <a:off x="6016673"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18" name="Google Shape;518;p86"/>
          <p:cNvSpPr txBox="1"/>
          <p:nvPr/>
        </p:nvSpPr>
        <p:spPr>
          <a:xfrm>
            <a:off x="368420"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19" name="Google Shape;519;p86"/>
          <p:cNvSpPr txBox="1"/>
          <p:nvPr/>
        </p:nvSpPr>
        <p:spPr>
          <a:xfrm>
            <a:off x="3195069" y="1006794"/>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20" name="Google Shape;520;p86"/>
          <p:cNvSpPr txBox="1"/>
          <p:nvPr/>
        </p:nvSpPr>
        <p:spPr>
          <a:xfrm>
            <a:off x="6017345" y="1006775"/>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21" name="Google Shape;521;p86"/>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22" name="Google Shape;522;p86"/>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23" name="Google Shape;523;p86"/>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24" name="Google Shape;524;p86"/>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25" name="Google Shape;525;p86"/>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526"/>
        <p:cNvGrpSpPr/>
        <p:nvPr/>
      </p:nvGrpSpPr>
      <p:grpSpPr>
        <a:xfrm>
          <a:off x="0" y="0"/>
          <a:ext cx="0" cy="0"/>
          <a:chOff x="0" y="0"/>
          <a:chExt cx="0" cy="0"/>
        </a:xfrm>
      </p:grpSpPr>
      <p:sp>
        <p:nvSpPr>
          <p:cNvPr id="527" name="Google Shape;527;p8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28" name="Google Shape;528;p87"/>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29" name="Google Shape;52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0" name="Google Shape;530;p8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1" name="Google Shape;531;p8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32" name="Google Shape;532;p87"/>
          <p:cNvSpPr txBox="1"/>
          <p:nvPr/>
        </p:nvSpPr>
        <p:spPr>
          <a:xfrm>
            <a:off x="366825" y="150417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33" name="Google Shape;533;p87"/>
          <p:cNvSpPr txBox="1"/>
          <p:nvPr/>
        </p:nvSpPr>
        <p:spPr>
          <a:xfrm>
            <a:off x="368420"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34" name="Google Shape;534;p87"/>
          <p:cNvSpPr txBox="1">
            <a:spLocks noGrp="1"/>
          </p:cNvSpPr>
          <p:nvPr>
            <p:ph type="body" idx="2"/>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35" name="Google Shape;535;p87"/>
          <p:cNvSpPr txBox="1">
            <a:spLocks noGrp="1"/>
          </p:cNvSpPr>
          <p:nvPr>
            <p:ph type="title" idx="3"/>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536"/>
        <p:cNvGrpSpPr/>
        <p:nvPr/>
      </p:nvGrpSpPr>
      <p:grpSpPr>
        <a:xfrm>
          <a:off x="0" y="0"/>
          <a:ext cx="0" cy="0"/>
          <a:chOff x="0" y="0"/>
          <a:chExt cx="0" cy="0"/>
        </a:xfrm>
      </p:grpSpPr>
      <p:sp>
        <p:nvSpPr>
          <p:cNvPr id="537" name="Google Shape;537;p8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38" name="Google Shape;53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9" name="Google Shape;539;p8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0" name="Google Shape;540;p8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41" name="Google Shape;541;p88"/>
          <p:cNvSpPr txBox="1"/>
          <p:nvPr/>
        </p:nvSpPr>
        <p:spPr>
          <a:xfrm>
            <a:off x="372360" y="1504170"/>
            <a:ext cx="251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42" name="Google Shape;542;p88"/>
          <p:cNvSpPr txBox="1"/>
          <p:nvPr/>
        </p:nvSpPr>
        <p:spPr>
          <a:xfrm>
            <a:off x="375669" y="1006794"/>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43" name="Google Shape;543;p88"/>
          <p:cNvSpPr txBox="1">
            <a:spLocks noGrp="1"/>
          </p:cNvSpPr>
          <p:nvPr>
            <p:ph type="body" idx="1"/>
          </p:nvPr>
        </p:nvSpPr>
        <p:spPr>
          <a:xfrm>
            <a:off x="4161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44" name="Google Shape;544;p88"/>
          <p:cNvSpPr txBox="1">
            <a:spLocks noGrp="1"/>
          </p:cNvSpPr>
          <p:nvPr>
            <p:ph type="title" idx="2"/>
          </p:nvPr>
        </p:nvSpPr>
        <p:spPr>
          <a:xfrm>
            <a:off x="4626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45" name="Google Shape;545;p88"/>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546"/>
        <p:cNvGrpSpPr/>
        <p:nvPr/>
      </p:nvGrpSpPr>
      <p:grpSpPr>
        <a:xfrm>
          <a:off x="0" y="0"/>
          <a:ext cx="0" cy="0"/>
          <a:chOff x="0" y="0"/>
          <a:chExt cx="0" cy="0"/>
        </a:xfrm>
      </p:grpSpPr>
      <p:sp>
        <p:nvSpPr>
          <p:cNvPr id="547" name="Google Shape;547;p8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48" name="Google Shape;548;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49" name="Google Shape;549;p8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8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51" name="Google Shape;551;p89"/>
          <p:cNvSpPr txBox="1"/>
          <p:nvPr/>
        </p:nvSpPr>
        <p:spPr>
          <a:xfrm>
            <a:off x="377873"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52" name="Google Shape;552;p89"/>
          <p:cNvSpPr txBox="1"/>
          <p:nvPr/>
        </p:nvSpPr>
        <p:spPr>
          <a:xfrm>
            <a:off x="378545" y="1006775"/>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53" name="Google Shape;553;p89"/>
          <p:cNvSpPr txBox="1">
            <a:spLocks noGrp="1"/>
          </p:cNvSpPr>
          <p:nvPr>
            <p:ph type="body" idx="1"/>
          </p:nvPr>
        </p:nvSpPr>
        <p:spPr>
          <a:xfrm>
            <a:off x="4360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54" name="Google Shape;554;p89"/>
          <p:cNvSpPr txBox="1">
            <a:spLocks noGrp="1"/>
          </p:cNvSpPr>
          <p:nvPr>
            <p:ph type="title" idx="2"/>
          </p:nvPr>
        </p:nvSpPr>
        <p:spPr>
          <a:xfrm>
            <a:off x="4505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55" name="Google Shape;555;p89"/>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6"/>
        <p:cNvGrpSpPr/>
        <p:nvPr/>
      </p:nvGrpSpPr>
      <p:grpSpPr>
        <a:xfrm>
          <a:off x="0" y="0"/>
          <a:ext cx="0" cy="0"/>
          <a:chOff x="0" y="0"/>
          <a:chExt cx="0" cy="0"/>
        </a:xfrm>
      </p:grpSpPr>
      <p:sp>
        <p:nvSpPr>
          <p:cNvPr id="557" name="Google Shape;557;p90"/>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558" name="Google Shape;5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59" name="Google Shape;559;p9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60" name="Google Shape;560;p9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561"/>
        <p:cNvGrpSpPr/>
        <p:nvPr/>
      </p:nvGrpSpPr>
      <p:grpSpPr>
        <a:xfrm>
          <a:off x="0" y="0"/>
          <a:ext cx="0" cy="0"/>
          <a:chOff x="0" y="0"/>
          <a:chExt cx="0" cy="0"/>
        </a:xfrm>
      </p:grpSpPr>
      <p:sp>
        <p:nvSpPr>
          <p:cNvPr id="562" name="Google Shape;562;p91"/>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63" name="Google Shape;563;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64" name="Google Shape;564;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5" name="Google Shape;565;p9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p9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4420325" y="216425"/>
            <a:ext cx="4412100" cy="747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atin typeface="Open Sans"/>
                <a:ea typeface="Open Sans"/>
                <a:cs typeface="Open Sans"/>
                <a:sym typeface="Open Sans"/>
              </a:defRPr>
            </a:lvl1pPr>
            <a:lvl2pPr lvl="1">
              <a:spcBef>
                <a:spcPts val="0"/>
              </a:spcBef>
              <a:spcAft>
                <a:spcPts val="0"/>
              </a:spcAft>
              <a:buSzPts val="2400"/>
              <a:buNone/>
              <a:defRPr>
                <a:latin typeface="Open Sans"/>
                <a:ea typeface="Open Sans"/>
                <a:cs typeface="Open Sans"/>
                <a:sym typeface="Open Sans"/>
              </a:defRPr>
            </a:lvl2pPr>
            <a:lvl3pPr lvl="2">
              <a:spcBef>
                <a:spcPts val="0"/>
              </a:spcBef>
              <a:spcAft>
                <a:spcPts val="0"/>
              </a:spcAft>
              <a:buSzPts val="2400"/>
              <a:buNone/>
              <a:defRPr>
                <a:latin typeface="Open Sans"/>
                <a:ea typeface="Open Sans"/>
                <a:cs typeface="Open Sans"/>
                <a:sym typeface="Open Sans"/>
              </a:defRPr>
            </a:lvl3pPr>
            <a:lvl4pPr lvl="3">
              <a:spcBef>
                <a:spcPts val="0"/>
              </a:spcBef>
              <a:spcAft>
                <a:spcPts val="0"/>
              </a:spcAft>
              <a:buSzPts val="2400"/>
              <a:buNone/>
              <a:defRPr>
                <a:latin typeface="Open Sans"/>
                <a:ea typeface="Open Sans"/>
                <a:cs typeface="Open Sans"/>
                <a:sym typeface="Open Sans"/>
              </a:defRPr>
            </a:lvl4pPr>
            <a:lvl5pPr lvl="4">
              <a:spcBef>
                <a:spcPts val="0"/>
              </a:spcBef>
              <a:spcAft>
                <a:spcPts val="0"/>
              </a:spcAft>
              <a:buSzPts val="2400"/>
              <a:buNone/>
              <a:defRPr>
                <a:latin typeface="Open Sans"/>
                <a:ea typeface="Open Sans"/>
                <a:cs typeface="Open Sans"/>
                <a:sym typeface="Open Sans"/>
              </a:defRPr>
            </a:lvl5pPr>
            <a:lvl6pPr lvl="5">
              <a:spcBef>
                <a:spcPts val="0"/>
              </a:spcBef>
              <a:spcAft>
                <a:spcPts val="0"/>
              </a:spcAft>
              <a:buSzPts val="2400"/>
              <a:buNone/>
              <a:defRPr>
                <a:latin typeface="Open Sans"/>
                <a:ea typeface="Open Sans"/>
                <a:cs typeface="Open Sans"/>
                <a:sym typeface="Open Sans"/>
              </a:defRPr>
            </a:lvl6pPr>
            <a:lvl7pPr lvl="6">
              <a:spcBef>
                <a:spcPts val="0"/>
              </a:spcBef>
              <a:spcAft>
                <a:spcPts val="0"/>
              </a:spcAft>
              <a:buSzPts val="2400"/>
              <a:buNone/>
              <a:defRPr>
                <a:latin typeface="Open Sans"/>
                <a:ea typeface="Open Sans"/>
                <a:cs typeface="Open Sans"/>
                <a:sym typeface="Open Sans"/>
              </a:defRPr>
            </a:lvl7pPr>
            <a:lvl8pPr lvl="7">
              <a:spcBef>
                <a:spcPts val="0"/>
              </a:spcBef>
              <a:spcAft>
                <a:spcPts val="0"/>
              </a:spcAft>
              <a:buSzPts val="2400"/>
              <a:buNone/>
              <a:defRPr>
                <a:latin typeface="Open Sans"/>
                <a:ea typeface="Open Sans"/>
                <a:cs typeface="Open Sans"/>
                <a:sym typeface="Open Sans"/>
              </a:defRPr>
            </a:lvl8pPr>
            <a:lvl9pPr lvl="8">
              <a:spcBef>
                <a:spcPts val="0"/>
              </a:spcBef>
              <a:spcAft>
                <a:spcPts val="0"/>
              </a:spcAft>
              <a:buSzPts val="2400"/>
              <a:buNone/>
              <a:defRPr>
                <a:latin typeface="Open Sans"/>
                <a:ea typeface="Open Sans"/>
                <a:cs typeface="Open Sans"/>
                <a:sym typeface="Open Sans"/>
              </a:defRPr>
            </a:lvl9pPr>
          </a:lstStyle>
          <a:p>
            <a:endParaRPr/>
          </a:p>
        </p:txBody>
      </p:sp>
      <p:sp>
        <p:nvSpPr>
          <p:cNvPr id="59" name="Google Shape;59;p1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60" name="Google Shape;60;p10"/>
          <p:cNvSpPr txBox="1">
            <a:spLocks noGrp="1"/>
          </p:cNvSpPr>
          <p:nvPr>
            <p:ph type="title" idx="2"/>
          </p:nvPr>
        </p:nvSpPr>
        <p:spPr>
          <a:xfrm>
            <a:off x="199375" y="216425"/>
            <a:ext cx="3934800" cy="475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61" name="Google Shape;61;p1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62" name="Google Shape;62;p10"/>
          <p:cNvSpPr txBox="1">
            <a:spLocks noGrp="1"/>
          </p:cNvSpPr>
          <p:nvPr>
            <p:ph type="body" idx="1"/>
          </p:nvPr>
        </p:nvSpPr>
        <p:spPr>
          <a:xfrm>
            <a:off x="4420325" y="1559825"/>
            <a:ext cx="44121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567"/>
        <p:cNvGrpSpPr/>
        <p:nvPr/>
      </p:nvGrpSpPr>
      <p:grpSpPr>
        <a:xfrm>
          <a:off x="0" y="0"/>
          <a:ext cx="0" cy="0"/>
          <a:chOff x="0" y="0"/>
          <a:chExt cx="0" cy="0"/>
        </a:xfrm>
      </p:grpSpPr>
      <p:sp>
        <p:nvSpPr>
          <p:cNvPr id="568" name="Google Shape;568;p92"/>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69" name="Google Shape;569;p9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570" name="Google Shape;570;p9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571" name="Google Shape;571;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72" name="Google Shape;572;p9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3" name="Google Shape;573;p9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74"/>
        <p:cNvGrpSpPr/>
        <p:nvPr/>
      </p:nvGrpSpPr>
      <p:grpSpPr>
        <a:xfrm>
          <a:off x="0" y="0"/>
          <a:ext cx="0" cy="0"/>
          <a:chOff x="0" y="0"/>
          <a:chExt cx="0" cy="0"/>
        </a:xfrm>
      </p:grpSpPr>
      <p:sp>
        <p:nvSpPr>
          <p:cNvPr id="575" name="Google Shape;575;p9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76" name="Google Shape;576;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77" name="Google Shape;577;p9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9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9"/>
        <p:cNvGrpSpPr/>
        <p:nvPr/>
      </p:nvGrpSpPr>
      <p:grpSpPr>
        <a:xfrm>
          <a:off x="0" y="0"/>
          <a:ext cx="0" cy="0"/>
          <a:chOff x="0" y="0"/>
          <a:chExt cx="0" cy="0"/>
        </a:xfrm>
      </p:grpSpPr>
      <p:sp>
        <p:nvSpPr>
          <p:cNvPr id="580" name="Google Shape;580;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3_Title Only">
  <p:cSld name="3_Title Only">
    <p:spTree>
      <p:nvGrpSpPr>
        <p:cNvPr id="1" name="Shape 581"/>
        <p:cNvGrpSpPr/>
        <p:nvPr/>
      </p:nvGrpSpPr>
      <p:grpSpPr>
        <a:xfrm>
          <a:off x="0" y="0"/>
          <a:ext cx="0" cy="0"/>
          <a:chOff x="0" y="0"/>
          <a:chExt cx="0" cy="0"/>
        </a:xfrm>
      </p:grpSpPr>
      <p:sp>
        <p:nvSpPr>
          <p:cNvPr id="582" name="Google Shape;582;p95"/>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83" name="Google Shape;583;p95"/>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5000"/>
              </a:lnSpc>
              <a:spcBef>
                <a:spcPts val="0"/>
              </a:spcBef>
              <a:spcAft>
                <a:spcPts val="0"/>
              </a:spcAft>
              <a:buSzPts val="4000"/>
              <a:buFont typeface="Open Sans SemiBold"/>
              <a:buNone/>
              <a:defRPr>
                <a:latin typeface="Open Sans SemiBold"/>
                <a:ea typeface="Open Sans SemiBold"/>
                <a:cs typeface="Open Sans SemiBold"/>
                <a:sym typeface="Open Sans SemiBold"/>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pic>
        <p:nvPicPr>
          <p:cNvPr id="584" name="Google Shape;584;p95"/>
          <p:cNvPicPr preferRelativeResize="0"/>
          <p:nvPr/>
        </p:nvPicPr>
        <p:blipFill rotWithShape="1">
          <a:blip r:embed="rId2">
            <a:alphaModFix/>
          </a:blip>
          <a:srcRect/>
          <a:stretch/>
        </p:blipFill>
        <p:spPr>
          <a:xfrm>
            <a:off x="8047605" y="228601"/>
            <a:ext cx="867796" cy="675564"/>
          </a:xfrm>
          <a:prstGeom prst="rect">
            <a:avLst/>
          </a:prstGeom>
          <a:noFill/>
          <a:ln>
            <a:noFill/>
          </a:ln>
        </p:spPr>
      </p:pic>
      <p:sp>
        <p:nvSpPr>
          <p:cNvPr id="585" name="Google Shape;585;p95"/>
          <p:cNvSpPr txBox="1">
            <a:spLocks noGrp="1"/>
          </p:cNvSpPr>
          <p:nvPr>
            <p:ph type="body" idx="1"/>
          </p:nvPr>
        </p:nvSpPr>
        <p:spPr>
          <a:xfrm>
            <a:off x="366825" y="1034303"/>
            <a:ext cx="8472300" cy="3712500"/>
          </a:xfrm>
          <a:prstGeom prst="rect">
            <a:avLst/>
          </a:prstGeom>
          <a:noFill/>
          <a:ln>
            <a:noFill/>
          </a:ln>
        </p:spPr>
        <p:txBody>
          <a:bodyPr spcFirstLastPara="1" wrap="square" lIns="67850" tIns="33350" rIns="67850" bIns="33350" anchor="t" anchorCtr="0">
            <a:noAutofit/>
          </a:bodyPr>
          <a:lstStyle>
            <a:lvl1pPr marL="457200" lvl="0" indent="-298450" algn="l" rtl="0">
              <a:spcBef>
                <a:spcPts val="0"/>
              </a:spcBef>
              <a:spcAft>
                <a:spcPts val="0"/>
              </a:spcAft>
              <a:buClr>
                <a:srgbClr val="333333"/>
              </a:buClr>
              <a:buSzPts val="1100"/>
              <a:buFont typeface="Open Sans"/>
              <a:buChar char="●"/>
              <a:defRPr>
                <a:solidFill>
                  <a:srgbClr val="333333"/>
                </a:solidFill>
                <a:latin typeface="Open Sans"/>
                <a:ea typeface="Open Sans"/>
                <a:cs typeface="Open Sans"/>
                <a:sym typeface="Open Sans"/>
              </a:defRPr>
            </a:lvl1pPr>
            <a:lvl2pPr marL="914400" lvl="1"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2pPr>
            <a:lvl3pPr marL="1371600" lvl="2"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3pPr>
            <a:lvl4pPr marL="1828800" lvl="3"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4pPr>
            <a:lvl5pPr marL="2286000" lvl="4"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5pPr>
            <a:lvl6pPr marL="2743200" lvl="5"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6pPr>
            <a:lvl7pPr marL="3200400" lvl="6"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7pPr>
            <a:lvl8pPr marL="3657600" lvl="7"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8pPr>
            <a:lvl9pPr marL="4114800" lvl="8"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body 2 1 4">
  <p:cSld name="TITLE_AND_BODY_2_1_4">
    <p:spTree>
      <p:nvGrpSpPr>
        <p:cNvPr id="1" name="Shape 586"/>
        <p:cNvGrpSpPr/>
        <p:nvPr/>
      </p:nvGrpSpPr>
      <p:grpSpPr>
        <a:xfrm>
          <a:off x="0" y="0"/>
          <a:ext cx="0" cy="0"/>
          <a:chOff x="0" y="0"/>
          <a:chExt cx="0" cy="0"/>
        </a:xfrm>
      </p:grpSpPr>
      <p:sp>
        <p:nvSpPr>
          <p:cNvPr id="587" name="Google Shape;587;p9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88" name="Google Shape;588;p96"/>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89" name="Google Shape;589;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0" name="Google Shape;590;p9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6"/>
          <p:cNvSpPr txBox="1"/>
          <p:nvPr/>
        </p:nvSpPr>
        <p:spPr>
          <a:xfrm>
            <a:off x="366825" y="1504170"/>
            <a:ext cx="2513400" cy="3145200"/>
          </a:xfrm>
          <a:prstGeom prst="rect">
            <a:avLst/>
          </a:prstGeom>
          <a:no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92" name="Google Shape;592;p96"/>
          <p:cNvSpPr txBox="1"/>
          <p:nvPr/>
        </p:nvSpPr>
        <p:spPr>
          <a:xfrm>
            <a:off x="3191760" y="1504170"/>
            <a:ext cx="2514600" cy="3145200"/>
          </a:xfrm>
          <a:prstGeom prst="rect">
            <a:avLst/>
          </a:prstGeom>
          <a:no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93" name="Google Shape;593;p96"/>
          <p:cNvSpPr txBox="1"/>
          <p:nvPr/>
        </p:nvSpPr>
        <p:spPr>
          <a:xfrm>
            <a:off x="6016673" y="1507530"/>
            <a:ext cx="2513400" cy="3145200"/>
          </a:xfrm>
          <a:prstGeom prst="rect">
            <a:avLst/>
          </a:prstGeom>
          <a:no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94" name="Google Shape;594;p96"/>
          <p:cNvSpPr txBox="1"/>
          <p:nvPr/>
        </p:nvSpPr>
        <p:spPr>
          <a:xfrm>
            <a:off x="368420" y="1006794"/>
            <a:ext cx="2514600" cy="493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95" name="Google Shape;595;p96"/>
          <p:cNvSpPr txBox="1"/>
          <p:nvPr/>
        </p:nvSpPr>
        <p:spPr>
          <a:xfrm>
            <a:off x="3195069" y="1006794"/>
            <a:ext cx="2514600" cy="493800"/>
          </a:xfrm>
          <a:prstGeom prst="rect">
            <a:avLst/>
          </a:prstGeom>
          <a:solidFill>
            <a:srgbClr val="0A3799"/>
          </a:solid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96" name="Google Shape;596;p96"/>
          <p:cNvSpPr txBox="1"/>
          <p:nvPr/>
        </p:nvSpPr>
        <p:spPr>
          <a:xfrm>
            <a:off x="6020705" y="1006775"/>
            <a:ext cx="2514600" cy="493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97" name="Google Shape;597;p96"/>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98" name="Google Shape;598;p96"/>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99" name="Google Shape;599;p96"/>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600" name="Google Shape;600;p96"/>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601" name="Google Shape;601;p96"/>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pic>
        <p:nvPicPr>
          <p:cNvPr id="602" name="Google Shape;602;p9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07"/>
        <p:cNvGrpSpPr/>
        <p:nvPr/>
      </p:nvGrpSpPr>
      <p:grpSpPr>
        <a:xfrm>
          <a:off x="0" y="0"/>
          <a:ext cx="0" cy="0"/>
          <a:chOff x="0" y="0"/>
          <a:chExt cx="0" cy="0"/>
        </a:xfrm>
      </p:grpSpPr>
      <p:sp>
        <p:nvSpPr>
          <p:cNvPr id="608" name="Google Shape;608;p9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98"/>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610" name="Google Shape;610;p98"/>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611" name="Google Shape;611;p9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76226" y="954119"/>
            <a:ext cx="3791525" cy="60330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612"/>
        <p:cNvGrpSpPr/>
        <p:nvPr/>
      </p:nvGrpSpPr>
      <p:grpSpPr>
        <a:xfrm>
          <a:off x="0" y="0"/>
          <a:ext cx="0" cy="0"/>
          <a:chOff x="0" y="0"/>
          <a:chExt cx="0" cy="0"/>
        </a:xfrm>
      </p:grpSpPr>
      <p:sp>
        <p:nvSpPr>
          <p:cNvPr id="613" name="Google Shape;613;p99"/>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614" name="Google Shape;614;p9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841675" y="4268271"/>
            <a:ext cx="1460651" cy="232425"/>
          </a:xfrm>
          <a:prstGeom prst="rect">
            <a:avLst/>
          </a:prstGeom>
          <a:noFill/>
          <a:ln>
            <a:noFill/>
          </a:ln>
        </p:spPr>
      </p:pic>
      <p:sp>
        <p:nvSpPr>
          <p:cNvPr id="615" name="Google Shape;615;p9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16" name="Google Shape;616;p99"/>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17"/>
        <p:cNvGrpSpPr/>
        <p:nvPr/>
      </p:nvGrpSpPr>
      <p:grpSpPr>
        <a:xfrm>
          <a:off x="0" y="0"/>
          <a:ext cx="0" cy="0"/>
          <a:chOff x="0" y="0"/>
          <a:chExt cx="0" cy="0"/>
        </a:xfrm>
      </p:grpSpPr>
      <p:sp>
        <p:nvSpPr>
          <p:cNvPr id="618" name="Google Shape;618;p100"/>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00"/>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620" name="Google Shape;620;p10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41675" y="4268271"/>
            <a:ext cx="1460651" cy="232425"/>
          </a:xfrm>
          <a:prstGeom prst="rect">
            <a:avLst/>
          </a:prstGeom>
          <a:noFill/>
          <a:ln>
            <a:noFill/>
          </a:ln>
        </p:spPr>
      </p:pic>
      <p:sp>
        <p:nvSpPr>
          <p:cNvPr id="621" name="Google Shape;621;p10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22" name="Google Shape;622;p100"/>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623"/>
        <p:cNvGrpSpPr/>
        <p:nvPr/>
      </p:nvGrpSpPr>
      <p:grpSpPr>
        <a:xfrm>
          <a:off x="0" y="0"/>
          <a:ext cx="0" cy="0"/>
          <a:chOff x="0" y="0"/>
          <a:chExt cx="0" cy="0"/>
        </a:xfrm>
      </p:grpSpPr>
      <p:sp>
        <p:nvSpPr>
          <p:cNvPr id="624" name="Google Shape;624;p101"/>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625" name="Google Shape;625;p10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841675" y="4268271"/>
            <a:ext cx="1460651" cy="232425"/>
          </a:xfrm>
          <a:prstGeom prst="rect">
            <a:avLst/>
          </a:prstGeom>
          <a:noFill/>
          <a:ln>
            <a:noFill/>
          </a:ln>
        </p:spPr>
      </p:pic>
      <p:sp>
        <p:nvSpPr>
          <p:cNvPr id="626" name="Google Shape;626;p101"/>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27" name="Google Shape;627;p101"/>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628" name="Google Shape;628;p10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29"/>
        <p:cNvGrpSpPr/>
        <p:nvPr/>
      </p:nvGrpSpPr>
      <p:grpSpPr>
        <a:xfrm>
          <a:off x="0" y="0"/>
          <a:ext cx="0" cy="0"/>
          <a:chOff x="0" y="0"/>
          <a:chExt cx="0" cy="0"/>
        </a:xfrm>
      </p:grpSpPr>
      <p:sp>
        <p:nvSpPr>
          <p:cNvPr id="630" name="Google Shape;630;p102"/>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02"/>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632" name="Google Shape;632;p10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41675" y="4268271"/>
            <a:ext cx="1460651" cy="232425"/>
          </a:xfrm>
          <a:prstGeom prst="rect">
            <a:avLst/>
          </a:prstGeom>
          <a:noFill/>
          <a:ln>
            <a:noFill/>
          </a:ln>
        </p:spPr>
      </p:pic>
      <p:sp>
        <p:nvSpPr>
          <p:cNvPr id="633" name="Google Shape;633;p10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34" name="Google Shape;634;p102"/>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635" name="Google Shape;635;p10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9" Type="http://schemas.openxmlformats.org/officeDocument/2006/relationships/slideLayout" Target="../slideLayouts/slideLayout133.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42" Type="http://schemas.openxmlformats.org/officeDocument/2006/relationships/slideLayout" Target="../slideLayouts/slideLayout136.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37" Type="http://schemas.openxmlformats.org/officeDocument/2006/relationships/slideLayout" Target="../slideLayouts/slideLayout131.xml"/><Relationship Id="rId40" Type="http://schemas.openxmlformats.org/officeDocument/2006/relationships/slideLayout" Target="../slideLayouts/slideLayout134.xml"/><Relationship Id="rId45" Type="http://schemas.openxmlformats.org/officeDocument/2006/relationships/theme" Target="../theme/theme3.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slideLayout" Target="../slideLayouts/slideLayout130.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4" Type="http://schemas.openxmlformats.org/officeDocument/2006/relationships/slideLayout" Target="../slideLayouts/slideLayout138.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slideLayout" Target="../slideLayouts/slideLayout129.xml"/><Relationship Id="rId43" Type="http://schemas.openxmlformats.org/officeDocument/2006/relationships/slideLayout" Target="../slideLayouts/slideLayout137.xml"/><Relationship Id="rId8" Type="http://schemas.openxmlformats.org/officeDocument/2006/relationships/slideLayout" Target="../slideLayouts/slideLayout102.xml"/><Relationship Id="rId3" Type="http://schemas.openxmlformats.org/officeDocument/2006/relationships/slideLayout" Target="../slideLayouts/slideLayout97.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38" Type="http://schemas.openxmlformats.org/officeDocument/2006/relationships/slideLayout" Target="../slideLayouts/slideLayout132.xml"/><Relationship Id="rId20" Type="http://schemas.openxmlformats.org/officeDocument/2006/relationships/slideLayout" Target="../slideLayouts/slideLayout114.xml"/><Relationship Id="rId41" Type="http://schemas.openxmlformats.org/officeDocument/2006/relationships/slideLayout" Target="../slideLayouts/slideLayout1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slideLayout" Target="../slideLayouts/slideLayout180.xml"/><Relationship Id="rId47" Type="http://schemas.openxmlformats.org/officeDocument/2006/relationships/slideLayout" Target="../slideLayouts/slideLayout185.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49" Type="http://schemas.openxmlformats.org/officeDocument/2006/relationships/theme" Target="../theme/theme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slideLayout" Target="../slideLayouts/slideLayout186.xml"/><Relationship Id="rId8" Type="http://schemas.openxmlformats.org/officeDocument/2006/relationships/slideLayout" Target="../slideLayouts/slideLayout14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20" Type="http://schemas.openxmlformats.org/officeDocument/2006/relationships/slideLayout" Target="../slideLayouts/slideLayout158.xml"/><Relationship Id="rId41" Type="http://schemas.openxmlformats.org/officeDocument/2006/relationships/slideLayout" Target="../slideLayouts/slideLayout179.xml"/><Relationship Id="rId1" Type="http://schemas.openxmlformats.org/officeDocument/2006/relationships/slideLayout" Target="../slideLayouts/slideLayout139.xml"/><Relationship Id="rId6"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4000"/>
              <a:buFont typeface="Open Sans SemiBold"/>
              <a:buNone/>
              <a:defRPr sz="4000">
                <a:solidFill>
                  <a:srgbClr val="434343"/>
                </a:solidFill>
                <a:latin typeface="Open Sans SemiBold"/>
                <a:ea typeface="Open Sans SemiBold"/>
                <a:cs typeface="Open Sans SemiBold"/>
                <a:sym typeface="Open Sans SemiBold"/>
              </a:defRPr>
            </a:lvl1pPr>
            <a:lvl2pPr lvl="1">
              <a:spcBef>
                <a:spcPts val="0"/>
              </a:spcBef>
              <a:spcAft>
                <a:spcPts val="0"/>
              </a:spcAft>
              <a:buClr>
                <a:srgbClr val="434343"/>
              </a:buClr>
              <a:buSzPts val="2400"/>
              <a:buNone/>
              <a:defRPr sz="2400">
                <a:solidFill>
                  <a:srgbClr val="434343"/>
                </a:solidFill>
              </a:defRPr>
            </a:lvl2pPr>
            <a:lvl3pPr lvl="2">
              <a:spcBef>
                <a:spcPts val="0"/>
              </a:spcBef>
              <a:spcAft>
                <a:spcPts val="0"/>
              </a:spcAft>
              <a:buClr>
                <a:srgbClr val="434343"/>
              </a:buClr>
              <a:buSzPts val="2400"/>
              <a:buNone/>
              <a:defRPr sz="2400">
                <a:solidFill>
                  <a:srgbClr val="434343"/>
                </a:solidFill>
              </a:defRPr>
            </a:lvl3pPr>
            <a:lvl4pPr lvl="3">
              <a:spcBef>
                <a:spcPts val="0"/>
              </a:spcBef>
              <a:spcAft>
                <a:spcPts val="0"/>
              </a:spcAft>
              <a:buClr>
                <a:srgbClr val="434343"/>
              </a:buClr>
              <a:buSzPts val="2400"/>
              <a:buNone/>
              <a:defRPr sz="2400">
                <a:solidFill>
                  <a:srgbClr val="434343"/>
                </a:solidFill>
              </a:defRPr>
            </a:lvl4pPr>
            <a:lvl5pPr lvl="4">
              <a:spcBef>
                <a:spcPts val="0"/>
              </a:spcBef>
              <a:spcAft>
                <a:spcPts val="0"/>
              </a:spcAft>
              <a:buClr>
                <a:srgbClr val="434343"/>
              </a:buClr>
              <a:buSzPts val="2400"/>
              <a:buNone/>
              <a:defRPr sz="2400">
                <a:solidFill>
                  <a:srgbClr val="434343"/>
                </a:solidFill>
              </a:defRPr>
            </a:lvl5pPr>
            <a:lvl6pPr lvl="5">
              <a:spcBef>
                <a:spcPts val="0"/>
              </a:spcBef>
              <a:spcAft>
                <a:spcPts val="0"/>
              </a:spcAft>
              <a:buClr>
                <a:srgbClr val="434343"/>
              </a:buClr>
              <a:buSzPts val="2400"/>
              <a:buNone/>
              <a:defRPr sz="2400">
                <a:solidFill>
                  <a:srgbClr val="434343"/>
                </a:solidFill>
              </a:defRPr>
            </a:lvl6pPr>
            <a:lvl7pPr lvl="6">
              <a:spcBef>
                <a:spcPts val="0"/>
              </a:spcBef>
              <a:spcAft>
                <a:spcPts val="0"/>
              </a:spcAft>
              <a:buClr>
                <a:srgbClr val="434343"/>
              </a:buClr>
              <a:buSzPts val="2400"/>
              <a:buNone/>
              <a:defRPr sz="2400">
                <a:solidFill>
                  <a:srgbClr val="434343"/>
                </a:solidFill>
              </a:defRPr>
            </a:lvl7pPr>
            <a:lvl8pPr lvl="7">
              <a:spcBef>
                <a:spcPts val="0"/>
              </a:spcBef>
              <a:spcAft>
                <a:spcPts val="0"/>
              </a:spcAft>
              <a:buClr>
                <a:srgbClr val="434343"/>
              </a:buClr>
              <a:buSzPts val="2400"/>
              <a:buNone/>
              <a:defRPr sz="2400">
                <a:solidFill>
                  <a:srgbClr val="434343"/>
                </a:solidFill>
              </a:defRPr>
            </a:lvl8pPr>
            <a:lvl9pPr lvl="8">
              <a:spcBef>
                <a:spcPts val="0"/>
              </a:spcBef>
              <a:spcAft>
                <a:spcPts val="0"/>
              </a:spcAft>
              <a:buClr>
                <a:srgbClr val="434343"/>
              </a:buClr>
              <a:buSzPts val="2400"/>
              <a:buNone/>
              <a:defRPr sz="2400">
                <a:solidFill>
                  <a:srgbClr val="434343"/>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Open Sans"/>
              <a:buChar char="●"/>
              <a:defRPr sz="1800">
                <a:solidFill>
                  <a:srgbClr val="434343"/>
                </a:solidFill>
                <a:latin typeface="Open Sans"/>
                <a:ea typeface="Open Sans"/>
                <a:cs typeface="Open Sans"/>
                <a:sym typeface="Open Sans"/>
              </a:defRPr>
            </a:lvl1pPr>
            <a:lvl2pPr marL="914400" lvl="1"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2pPr>
            <a:lvl3pPr marL="1371600" lvl="2"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3pPr>
            <a:lvl4pPr marL="1828800" lvl="3"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4pPr>
            <a:lvl5pPr marL="2286000" lvl="4"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5pPr>
            <a:lvl6pPr marL="2743200" lvl="5"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6pPr>
            <a:lvl7pPr marL="3200400" lvl="6"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7pPr>
            <a:lvl8pPr marL="3657600" lvl="7"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8pPr>
            <a:lvl9pPr marL="4114800" lvl="8"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11"/>
        <p:cNvGrpSpPr/>
        <p:nvPr/>
      </p:nvGrpSpPr>
      <p:grpSpPr>
        <a:xfrm>
          <a:off x="0" y="0"/>
          <a:ext cx="0" cy="0"/>
          <a:chOff x="0" y="0"/>
          <a:chExt cx="0" cy="0"/>
        </a:xfrm>
      </p:grpSpPr>
      <p:sp>
        <p:nvSpPr>
          <p:cNvPr id="312" name="Google Shape;312;p5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4000"/>
              <a:buFont typeface="Open Sans SemiBold"/>
              <a:buNone/>
              <a:defRPr sz="4000">
                <a:solidFill>
                  <a:srgbClr val="434343"/>
                </a:solidFill>
                <a:latin typeface="Open Sans SemiBold"/>
                <a:ea typeface="Open Sans SemiBold"/>
                <a:cs typeface="Open Sans SemiBold"/>
                <a:sym typeface="Open Sans SemiBold"/>
              </a:defRPr>
            </a:lvl1pPr>
            <a:lvl2pPr lvl="1">
              <a:spcBef>
                <a:spcPts val="0"/>
              </a:spcBef>
              <a:spcAft>
                <a:spcPts val="0"/>
              </a:spcAft>
              <a:buClr>
                <a:srgbClr val="434343"/>
              </a:buClr>
              <a:buSzPts val="2400"/>
              <a:buNone/>
              <a:defRPr sz="2400">
                <a:solidFill>
                  <a:srgbClr val="434343"/>
                </a:solidFill>
              </a:defRPr>
            </a:lvl2pPr>
            <a:lvl3pPr lvl="2">
              <a:spcBef>
                <a:spcPts val="0"/>
              </a:spcBef>
              <a:spcAft>
                <a:spcPts val="0"/>
              </a:spcAft>
              <a:buClr>
                <a:srgbClr val="434343"/>
              </a:buClr>
              <a:buSzPts val="2400"/>
              <a:buNone/>
              <a:defRPr sz="2400">
                <a:solidFill>
                  <a:srgbClr val="434343"/>
                </a:solidFill>
              </a:defRPr>
            </a:lvl3pPr>
            <a:lvl4pPr lvl="3">
              <a:spcBef>
                <a:spcPts val="0"/>
              </a:spcBef>
              <a:spcAft>
                <a:spcPts val="0"/>
              </a:spcAft>
              <a:buClr>
                <a:srgbClr val="434343"/>
              </a:buClr>
              <a:buSzPts val="2400"/>
              <a:buNone/>
              <a:defRPr sz="2400">
                <a:solidFill>
                  <a:srgbClr val="434343"/>
                </a:solidFill>
              </a:defRPr>
            </a:lvl4pPr>
            <a:lvl5pPr lvl="4">
              <a:spcBef>
                <a:spcPts val="0"/>
              </a:spcBef>
              <a:spcAft>
                <a:spcPts val="0"/>
              </a:spcAft>
              <a:buClr>
                <a:srgbClr val="434343"/>
              </a:buClr>
              <a:buSzPts val="2400"/>
              <a:buNone/>
              <a:defRPr sz="2400">
                <a:solidFill>
                  <a:srgbClr val="434343"/>
                </a:solidFill>
              </a:defRPr>
            </a:lvl5pPr>
            <a:lvl6pPr lvl="5">
              <a:spcBef>
                <a:spcPts val="0"/>
              </a:spcBef>
              <a:spcAft>
                <a:spcPts val="0"/>
              </a:spcAft>
              <a:buClr>
                <a:srgbClr val="434343"/>
              </a:buClr>
              <a:buSzPts val="2400"/>
              <a:buNone/>
              <a:defRPr sz="2400">
                <a:solidFill>
                  <a:srgbClr val="434343"/>
                </a:solidFill>
              </a:defRPr>
            </a:lvl6pPr>
            <a:lvl7pPr lvl="6">
              <a:spcBef>
                <a:spcPts val="0"/>
              </a:spcBef>
              <a:spcAft>
                <a:spcPts val="0"/>
              </a:spcAft>
              <a:buClr>
                <a:srgbClr val="434343"/>
              </a:buClr>
              <a:buSzPts val="2400"/>
              <a:buNone/>
              <a:defRPr sz="2400">
                <a:solidFill>
                  <a:srgbClr val="434343"/>
                </a:solidFill>
              </a:defRPr>
            </a:lvl7pPr>
            <a:lvl8pPr lvl="7">
              <a:spcBef>
                <a:spcPts val="0"/>
              </a:spcBef>
              <a:spcAft>
                <a:spcPts val="0"/>
              </a:spcAft>
              <a:buClr>
                <a:srgbClr val="434343"/>
              </a:buClr>
              <a:buSzPts val="2400"/>
              <a:buNone/>
              <a:defRPr sz="2400">
                <a:solidFill>
                  <a:srgbClr val="434343"/>
                </a:solidFill>
              </a:defRPr>
            </a:lvl8pPr>
            <a:lvl9pPr lvl="8">
              <a:spcBef>
                <a:spcPts val="0"/>
              </a:spcBef>
              <a:spcAft>
                <a:spcPts val="0"/>
              </a:spcAft>
              <a:buClr>
                <a:srgbClr val="434343"/>
              </a:buClr>
              <a:buSzPts val="2400"/>
              <a:buNone/>
              <a:defRPr sz="2400">
                <a:solidFill>
                  <a:srgbClr val="434343"/>
                </a:solidFill>
              </a:defRPr>
            </a:lvl9pPr>
          </a:lstStyle>
          <a:p>
            <a:endParaRPr/>
          </a:p>
        </p:txBody>
      </p:sp>
      <p:sp>
        <p:nvSpPr>
          <p:cNvPr id="313" name="Google Shape;313;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Open Sans"/>
              <a:buChar char="●"/>
              <a:defRPr sz="1800">
                <a:solidFill>
                  <a:srgbClr val="434343"/>
                </a:solidFill>
                <a:latin typeface="Open Sans"/>
                <a:ea typeface="Open Sans"/>
                <a:cs typeface="Open Sans"/>
                <a:sym typeface="Open Sans"/>
              </a:defRPr>
            </a:lvl1pPr>
            <a:lvl2pPr marL="914400" lvl="1"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2pPr>
            <a:lvl3pPr marL="1371600" lvl="2"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3pPr>
            <a:lvl4pPr marL="1828800" lvl="3"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4pPr>
            <a:lvl5pPr marL="2286000" lvl="4"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5pPr>
            <a:lvl6pPr marL="2743200" lvl="5"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6pPr>
            <a:lvl7pPr marL="3200400" lvl="6"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7pPr>
            <a:lvl8pPr marL="3657600" lvl="7"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8pPr>
            <a:lvl9pPr marL="4114800" lvl="8"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9pPr>
          </a:lstStyle>
          <a:p>
            <a:endParaRPr/>
          </a:p>
        </p:txBody>
      </p:sp>
      <p:sp>
        <p:nvSpPr>
          <p:cNvPr id="314" name="Google Shape;314;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03"/>
        <p:cNvGrpSpPr/>
        <p:nvPr/>
      </p:nvGrpSpPr>
      <p:grpSpPr>
        <a:xfrm>
          <a:off x="0" y="0"/>
          <a:ext cx="0" cy="0"/>
          <a:chOff x="0" y="0"/>
          <a:chExt cx="0" cy="0"/>
        </a:xfrm>
      </p:grpSpPr>
      <p:sp>
        <p:nvSpPr>
          <p:cNvPr id="604" name="Google Shape;604;p9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605" name="Google Shape;605;p9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606" name="Google Shape;606;p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 id="2147483785"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71"/>
        <p:cNvGrpSpPr/>
        <p:nvPr/>
      </p:nvGrpSpPr>
      <p:grpSpPr>
        <a:xfrm>
          <a:off x="0" y="0"/>
          <a:ext cx="0" cy="0"/>
          <a:chOff x="0" y="0"/>
          <a:chExt cx="0" cy="0"/>
        </a:xfrm>
      </p:grpSpPr>
      <p:sp>
        <p:nvSpPr>
          <p:cNvPr id="872" name="Google Shape;872;p1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4000"/>
              <a:buFont typeface="Open Sans SemiBold"/>
              <a:buNone/>
              <a:defRPr sz="4000">
                <a:solidFill>
                  <a:srgbClr val="434343"/>
                </a:solidFill>
                <a:latin typeface="Open Sans SemiBold"/>
                <a:ea typeface="Open Sans SemiBold"/>
                <a:cs typeface="Open Sans SemiBold"/>
                <a:sym typeface="Open Sans SemiBold"/>
              </a:defRPr>
            </a:lvl1pPr>
            <a:lvl2pPr lvl="1">
              <a:spcBef>
                <a:spcPts val="0"/>
              </a:spcBef>
              <a:spcAft>
                <a:spcPts val="0"/>
              </a:spcAft>
              <a:buClr>
                <a:srgbClr val="434343"/>
              </a:buClr>
              <a:buSzPts val="2400"/>
              <a:buNone/>
              <a:defRPr sz="2400">
                <a:solidFill>
                  <a:srgbClr val="434343"/>
                </a:solidFill>
              </a:defRPr>
            </a:lvl2pPr>
            <a:lvl3pPr lvl="2">
              <a:spcBef>
                <a:spcPts val="0"/>
              </a:spcBef>
              <a:spcAft>
                <a:spcPts val="0"/>
              </a:spcAft>
              <a:buClr>
                <a:srgbClr val="434343"/>
              </a:buClr>
              <a:buSzPts val="2400"/>
              <a:buNone/>
              <a:defRPr sz="2400">
                <a:solidFill>
                  <a:srgbClr val="434343"/>
                </a:solidFill>
              </a:defRPr>
            </a:lvl3pPr>
            <a:lvl4pPr lvl="3">
              <a:spcBef>
                <a:spcPts val="0"/>
              </a:spcBef>
              <a:spcAft>
                <a:spcPts val="0"/>
              </a:spcAft>
              <a:buClr>
                <a:srgbClr val="434343"/>
              </a:buClr>
              <a:buSzPts val="2400"/>
              <a:buNone/>
              <a:defRPr sz="2400">
                <a:solidFill>
                  <a:srgbClr val="434343"/>
                </a:solidFill>
              </a:defRPr>
            </a:lvl4pPr>
            <a:lvl5pPr lvl="4">
              <a:spcBef>
                <a:spcPts val="0"/>
              </a:spcBef>
              <a:spcAft>
                <a:spcPts val="0"/>
              </a:spcAft>
              <a:buClr>
                <a:srgbClr val="434343"/>
              </a:buClr>
              <a:buSzPts val="2400"/>
              <a:buNone/>
              <a:defRPr sz="2400">
                <a:solidFill>
                  <a:srgbClr val="434343"/>
                </a:solidFill>
              </a:defRPr>
            </a:lvl5pPr>
            <a:lvl6pPr lvl="5">
              <a:spcBef>
                <a:spcPts val="0"/>
              </a:spcBef>
              <a:spcAft>
                <a:spcPts val="0"/>
              </a:spcAft>
              <a:buClr>
                <a:srgbClr val="434343"/>
              </a:buClr>
              <a:buSzPts val="2400"/>
              <a:buNone/>
              <a:defRPr sz="2400">
                <a:solidFill>
                  <a:srgbClr val="434343"/>
                </a:solidFill>
              </a:defRPr>
            </a:lvl6pPr>
            <a:lvl7pPr lvl="6">
              <a:spcBef>
                <a:spcPts val="0"/>
              </a:spcBef>
              <a:spcAft>
                <a:spcPts val="0"/>
              </a:spcAft>
              <a:buClr>
                <a:srgbClr val="434343"/>
              </a:buClr>
              <a:buSzPts val="2400"/>
              <a:buNone/>
              <a:defRPr sz="2400">
                <a:solidFill>
                  <a:srgbClr val="434343"/>
                </a:solidFill>
              </a:defRPr>
            </a:lvl7pPr>
            <a:lvl8pPr lvl="7">
              <a:spcBef>
                <a:spcPts val="0"/>
              </a:spcBef>
              <a:spcAft>
                <a:spcPts val="0"/>
              </a:spcAft>
              <a:buClr>
                <a:srgbClr val="434343"/>
              </a:buClr>
              <a:buSzPts val="2400"/>
              <a:buNone/>
              <a:defRPr sz="2400">
                <a:solidFill>
                  <a:srgbClr val="434343"/>
                </a:solidFill>
              </a:defRPr>
            </a:lvl8pPr>
            <a:lvl9pPr lvl="8">
              <a:spcBef>
                <a:spcPts val="0"/>
              </a:spcBef>
              <a:spcAft>
                <a:spcPts val="0"/>
              </a:spcAft>
              <a:buClr>
                <a:srgbClr val="434343"/>
              </a:buClr>
              <a:buSzPts val="2400"/>
              <a:buNone/>
              <a:defRPr sz="2400">
                <a:solidFill>
                  <a:srgbClr val="434343"/>
                </a:solidFill>
              </a:defRPr>
            </a:lvl9pPr>
          </a:lstStyle>
          <a:p>
            <a:endParaRPr/>
          </a:p>
        </p:txBody>
      </p:sp>
      <p:sp>
        <p:nvSpPr>
          <p:cNvPr id="873" name="Google Shape;873;p1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Open Sans"/>
              <a:buChar char="●"/>
              <a:defRPr sz="1800">
                <a:solidFill>
                  <a:srgbClr val="434343"/>
                </a:solidFill>
                <a:latin typeface="Open Sans"/>
                <a:ea typeface="Open Sans"/>
                <a:cs typeface="Open Sans"/>
                <a:sym typeface="Open Sans"/>
              </a:defRPr>
            </a:lvl1pPr>
            <a:lvl2pPr marL="914400" lvl="1"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2pPr>
            <a:lvl3pPr marL="1371600" lvl="2"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3pPr>
            <a:lvl4pPr marL="1828800" lvl="3"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4pPr>
            <a:lvl5pPr marL="2286000" lvl="4"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5pPr>
            <a:lvl6pPr marL="2743200" lvl="5"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6pPr>
            <a:lvl7pPr marL="3200400" lvl="6"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7pPr>
            <a:lvl8pPr marL="3657600" lvl="7"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8pPr>
            <a:lvl9pPr marL="4114800" lvl="8"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9pPr>
          </a:lstStyle>
          <a:p>
            <a:endParaRPr/>
          </a:p>
        </p:txBody>
      </p:sp>
      <p:sp>
        <p:nvSpPr>
          <p:cNvPr id="874" name="Google Shape;874;p1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 id="2147483822" r:id="rId37"/>
    <p:sldLayoutId id="2147483823" r:id="rId38"/>
    <p:sldLayoutId id="2147483824" r:id="rId39"/>
    <p:sldLayoutId id="2147483825" r:id="rId40"/>
    <p:sldLayoutId id="2147483826" r:id="rId41"/>
    <p:sldLayoutId id="2147483827" r:id="rId42"/>
    <p:sldLayoutId id="2147483828" r:id="rId43"/>
    <p:sldLayoutId id="2147483829" r:id="rId44"/>
    <p:sldLayoutId id="2147483830" r:id="rId45"/>
    <p:sldLayoutId id="2147483831" r:id="rId46"/>
    <p:sldLayoutId id="2147483832" r:id="rId47"/>
    <p:sldLayoutId id="2147483833"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2.xml"/><Relationship Id="rId4" Type="http://schemas.openxmlformats.org/officeDocument/2006/relationships/hyperlink" Target="https://semico.com/content/risc-v-market-analysis-new-kid-bloc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79.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7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7.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gif"/><Relationship Id="rId2" Type="http://schemas.openxmlformats.org/officeDocument/2006/relationships/notesSlide" Target="../notesSlides/notesSlide18.xml"/><Relationship Id="rId1" Type="http://schemas.openxmlformats.org/officeDocument/2006/relationships/slideLayout" Target="../slideLayouts/slideLayout179.xml"/><Relationship Id="rId6" Type="http://schemas.openxmlformats.org/officeDocument/2006/relationships/image" Target="../media/image39.gif"/><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9.xml"/><Relationship Id="rId1" Type="http://schemas.openxmlformats.org/officeDocument/2006/relationships/slideLayout" Target="../slideLayouts/slideLayout18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3" Type="http://schemas.openxmlformats.org/officeDocument/2006/relationships/hyperlink" Target="https://events.linuxfoundation.org/riscv-forum-embedded-technologies/" TargetMode="External"/><Relationship Id="rId2" Type="http://schemas.openxmlformats.org/officeDocument/2006/relationships/notesSlide" Target="../notesSlides/notesSlide22.xml"/><Relationship Id="rId1" Type="http://schemas.openxmlformats.org/officeDocument/2006/relationships/slideLayout" Target="../slideLayouts/slideLayout179.xml"/><Relationship Id="rId6" Type="http://schemas.openxmlformats.org/officeDocument/2006/relationships/image" Target="../media/image44.png"/><Relationship Id="rId5" Type="http://schemas.openxmlformats.org/officeDocument/2006/relationships/hyperlink" Target="https://events.linuxfoundation.org/riscv-forum-developer-tools-and-tool-chains/" TargetMode="Externa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hyperlink" Target="https://riscv.org/news/risc-v-blog/" TargetMode="External"/><Relationship Id="rId2" Type="http://schemas.openxmlformats.org/officeDocument/2006/relationships/notesSlide" Target="../notesSlides/notesSlide23.xml"/><Relationship Id="rId1" Type="http://schemas.openxmlformats.org/officeDocument/2006/relationships/slideLayout" Target="../slideLayouts/slideLayout179.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9.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79.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hyperlink" Target="https://riscv.org/news/in-the-news/" TargetMode="External"/><Relationship Id="rId2" Type="http://schemas.openxmlformats.org/officeDocument/2006/relationships/notesSlide" Target="../notesSlides/notesSlide26.xml"/><Relationship Id="rId1" Type="http://schemas.openxmlformats.org/officeDocument/2006/relationships/slideLayout" Target="../slideLayouts/slideLayout17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riscv.org/about/risc-v-branding-guidelines/" TargetMode="External"/><Relationship Id="rId7"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7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hyperlink" Target="https://lists.riscv.org/g/mktg" TargetMode="External"/><Relationship Id="rId2" Type="http://schemas.openxmlformats.org/officeDocument/2006/relationships/notesSlide" Target="../notesSlides/notesSlide29.xml"/><Relationship Id="rId1" Type="http://schemas.openxmlformats.org/officeDocument/2006/relationships/slideLayout" Target="../slideLayouts/slideLayout179.xml"/><Relationship Id="rId5" Type="http://schemas.openxmlformats.org/officeDocument/2006/relationships/hyperlink" Target="https://lists.riscv.org/g/mktg-events" TargetMode="External"/><Relationship Id="rId4" Type="http://schemas.openxmlformats.org/officeDocument/2006/relationships/hyperlink" Target="https://lists.riscv.org/g/mktg-conten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9.xml"/></Relationships>
</file>

<file path=ppt/slides/_rels/slide30.xml.rels><?xml version="1.0" encoding="UTF-8" standalone="yes"?>
<Relationships xmlns="http://schemas.openxmlformats.org/package/2006/relationships"><Relationship Id="rId3" Type="http://schemas.openxmlformats.org/officeDocument/2006/relationships/hyperlink" Target="https://riscv.org/community/directory-of-working-groups/" TargetMode="External"/><Relationship Id="rId2" Type="http://schemas.openxmlformats.org/officeDocument/2006/relationships/notesSlide" Target="../notesSlides/notesSlide30.xml"/><Relationship Id="rId1" Type="http://schemas.openxmlformats.org/officeDocument/2006/relationships/slideLayout" Target="../slideLayouts/slideLayout179.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38.xml"/></Relationships>
</file>

<file path=ppt/slides/_rels/slide32.xml.rels><?xml version="1.0" encoding="UTF-8" standalone="yes"?>
<Relationships xmlns="http://schemas.openxmlformats.org/package/2006/relationships"><Relationship Id="rId3" Type="http://schemas.openxmlformats.org/officeDocument/2006/relationships/hyperlink" Target="https://lists.riscv.org/g/sig-academia-training" TargetMode="External"/><Relationship Id="rId2" Type="http://schemas.openxmlformats.org/officeDocument/2006/relationships/notesSlide" Target="../notesSlides/notesSlide32.xml"/><Relationship Id="rId1" Type="http://schemas.openxmlformats.org/officeDocument/2006/relationships/slideLayout" Target="../slideLayouts/slideLayout179.xml"/><Relationship Id="rId6" Type="http://schemas.openxmlformats.org/officeDocument/2006/relationships/hyperlink" Target="https://lists.riscv.org/g/sig-soft-cpu" TargetMode="External"/><Relationship Id="rId5" Type="http://schemas.openxmlformats.org/officeDocument/2006/relationships/hyperlink" Target="https://lists.riscv.org/g/sig-safety" TargetMode="External"/><Relationship Id="rId4" Type="http://schemas.openxmlformats.org/officeDocument/2006/relationships/hyperlink" Target="https://lists.riscv.org/g/sig-hpc"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hyperlink" Target="https://riscv.org/community/alliances/" TargetMode="External"/><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34.xml"/><Relationship Id="rId16" Type="http://schemas.openxmlformats.org/officeDocument/2006/relationships/image" Target="../media/image65.png"/><Relationship Id="rId1" Type="http://schemas.openxmlformats.org/officeDocument/2006/relationships/slideLayout" Target="../slideLayouts/slideLayout179.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riscv.org/exchange/training-partner-program/" TargetMode="External"/><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179.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hyperlink" Target="https://riscv.org/exchange/" TargetMode="External"/><Relationship Id="rId2" Type="http://schemas.openxmlformats.org/officeDocument/2006/relationships/notesSlide" Target="../notesSlides/notesSlide36.xml"/><Relationship Id="rId1" Type="http://schemas.openxmlformats.org/officeDocument/2006/relationships/slideLayout" Target="../slideLayouts/slideLayout89.xml"/><Relationship Id="rId6" Type="http://schemas.openxmlformats.org/officeDocument/2006/relationships/hyperlink" Target="mailto:exchange@riscv.org" TargetMode="External"/><Relationship Id="rId5" Type="http://schemas.openxmlformats.org/officeDocument/2006/relationships/hyperlink" Target="https://riscv.org/exchange/software/" TargetMode="External"/><Relationship Id="rId4" Type="http://schemas.openxmlformats.org/officeDocument/2006/relationships/hyperlink" Target="https://riscv.org/exchange/cores-soc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riscv.org/community/ambassadors/" TargetMode="External"/><Relationship Id="rId2" Type="http://schemas.openxmlformats.org/officeDocument/2006/relationships/notesSlide" Target="../notesSlides/notesSlide37.xml"/><Relationship Id="rId1" Type="http://schemas.openxmlformats.org/officeDocument/2006/relationships/slideLayout" Target="../slideLayouts/slideLayout89.xml"/><Relationship Id="rId4" Type="http://schemas.openxmlformats.org/officeDocument/2006/relationships/hyperlink" Target="https://riscv.org/risc-v-ambassador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0.xml"/></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notesSlide" Target="../notesSlides/notesSlide39.xml"/><Relationship Id="rId1" Type="http://schemas.openxmlformats.org/officeDocument/2006/relationships/slideLayout" Target="../slideLayouts/slideLayout181.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79.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9.xml"/></Relationships>
</file>

<file path=ppt/slides/_rels/slide4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gif"/><Relationship Id="rId2" Type="http://schemas.openxmlformats.org/officeDocument/2006/relationships/notesSlide" Target="../notesSlides/notesSlide42.xml"/><Relationship Id="rId1" Type="http://schemas.openxmlformats.org/officeDocument/2006/relationships/slideLayout" Target="../slideLayouts/slideLayout179.xml"/><Relationship Id="rId6" Type="http://schemas.openxmlformats.org/officeDocument/2006/relationships/image" Target="../media/image39.gif"/><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7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7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7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91"/>
          <p:cNvSpPr txBox="1">
            <a:spLocks noGrp="1"/>
          </p:cNvSpPr>
          <p:nvPr>
            <p:ph type="ctrTitle"/>
          </p:nvPr>
        </p:nvSpPr>
        <p:spPr>
          <a:xfrm>
            <a:off x="225775" y="1896425"/>
            <a:ext cx="8814600" cy="21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RISC-V Introduction</a:t>
            </a:r>
            <a:endParaRPr/>
          </a:p>
          <a:p>
            <a:pPr marL="0" lvl="0" indent="0" algn="ctr" rtl="0">
              <a:spcBef>
                <a:spcPts val="0"/>
              </a:spcBef>
              <a:spcAft>
                <a:spcPts val="0"/>
              </a:spcAft>
              <a:buNone/>
            </a:pPr>
            <a:r>
              <a:rPr lang="en" sz="3300"/>
              <a:t>Welcome to the Open era of computing!</a:t>
            </a:r>
            <a:endParaRPr sz="3300"/>
          </a:p>
        </p:txBody>
      </p:sp>
      <p:sp>
        <p:nvSpPr>
          <p:cNvPr id="1179" name="Google Shape;1179;p191"/>
          <p:cNvSpPr txBox="1">
            <a:spLocks noGrp="1"/>
          </p:cNvSpPr>
          <p:nvPr>
            <p:ph type="subTitle" idx="1"/>
          </p:nvPr>
        </p:nvSpPr>
        <p:spPr>
          <a:xfrm>
            <a:off x="2712200" y="3674175"/>
            <a:ext cx="4248000" cy="87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Kim McMahon</a:t>
            </a:r>
            <a:endParaRPr/>
          </a:p>
          <a:p>
            <a:pPr marL="0" lvl="0" indent="0" algn="ctr" rtl="0">
              <a:spcBef>
                <a:spcPts val="0"/>
              </a:spcBef>
              <a:spcAft>
                <a:spcPts val="0"/>
              </a:spcAft>
              <a:buNone/>
            </a:pPr>
            <a:r>
              <a:rPr lang="en"/>
              <a:t>Director of Visibility &amp; Community Engagement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pic>
        <p:nvPicPr>
          <p:cNvPr id="1258" name="Google Shape;1258;p200"/>
          <p:cNvPicPr preferRelativeResize="0"/>
          <p:nvPr/>
        </p:nvPicPr>
        <p:blipFill rotWithShape="1">
          <a:blip r:embed="rId3">
            <a:alphaModFix/>
          </a:blip>
          <a:srcRect/>
          <a:stretch/>
        </p:blipFill>
        <p:spPr>
          <a:xfrm>
            <a:off x="206159" y="1108562"/>
            <a:ext cx="8673485" cy="3635259"/>
          </a:xfrm>
          <a:prstGeom prst="rect">
            <a:avLst/>
          </a:prstGeom>
          <a:noFill/>
          <a:ln>
            <a:noFill/>
          </a:ln>
        </p:spPr>
      </p:pic>
      <p:sp>
        <p:nvSpPr>
          <p:cNvPr id="1259" name="Google Shape;1259;p20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2800">
                <a:latin typeface="Open Sans SemiBold"/>
                <a:ea typeface="Open Sans SemiBold"/>
                <a:cs typeface="Open Sans SemiBold"/>
                <a:sym typeface="Open Sans SemiBold"/>
              </a:rPr>
              <a:t>Rapid RISC-V growth led by industrial</a:t>
            </a:r>
            <a:endParaRPr/>
          </a:p>
        </p:txBody>
      </p:sp>
      <p:sp>
        <p:nvSpPr>
          <p:cNvPr id="1260" name="Google Shape;1260;p200"/>
          <p:cNvSpPr txBox="1">
            <a:spLocks noGrp="1"/>
          </p:cNvSpPr>
          <p:nvPr>
            <p:ph type="body" idx="1"/>
          </p:nvPr>
        </p:nvSpPr>
        <p:spPr>
          <a:xfrm>
            <a:off x="1563543" y="1930737"/>
            <a:ext cx="2821200" cy="17010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800"/>
              <a:buFont typeface="Arial"/>
              <a:buNone/>
            </a:pPr>
            <a:r>
              <a:rPr lang="en" sz="1600" u="sng">
                <a:solidFill>
                  <a:schemeClr val="accent3"/>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Semico Research</a:t>
            </a:r>
            <a:r>
              <a:rPr lang="en" sz="1600">
                <a:solidFill>
                  <a:schemeClr val="accent3"/>
                </a:solidFill>
                <a:latin typeface="Calibri"/>
                <a:ea typeface="Calibri"/>
                <a:cs typeface="Calibri"/>
                <a:sym typeface="Calibri"/>
              </a:rPr>
              <a:t> predicts the market will consume 62.4 billion RISC-V CPU cores by 2025, a 146.2% CAGR 2018-2025. The industrial sector to lead with 16.7 billion cores. </a:t>
            </a:r>
            <a:endParaRPr sz="1600">
              <a:solidFill>
                <a:schemeClr val="accent3"/>
              </a:solidFill>
              <a:latin typeface="Calibri"/>
              <a:ea typeface="Calibri"/>
              <a:cs typeface="Calibri"/>
              <a:sym typeface="Calibri"/>
            </a:endParaRPr>
          </a:p>
        </p:txBody>
      </p:sp>
      <p:sp>
        <p:nvSpPr>
          <p:cNvPr id="1261" name="Google Shape;1261;p200"/>
          <p:cNvSpPr/>
          <p:nvPr/>
        </p:nvSpPr>
        <p:spPr>
          <a:xfrm>
            <a:off x="4962028" y="1439241"/>
            <a:ext cx="3512100" cy="491400"/>
          </a:xfrm>
          <a:prstGeom prst="homePlate">
            <a:avLst>
              <a:gd name="adj" fmla="val 1461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lt1"/>
                </a:solidFill>
                <a:latin typeface="Calibri"/>
                <a:ea typeface="Calibri"/>
                <a:cs typeface="Calibri"/>
                <a:sym typeface="Calibri"/>
              </a:rPr>
              <a:t>62.4 billion RISC-V CPU cores </a:t>
            </a:r>
            <a:br>
              <a:rPr lang="en" sz="1800" b="1" i="0" u="none" strike="noStrike" cap="none">
                <a:solidFill>
                  <a:schemeClr val="lt1"/>
                </a:solidFill>
                <a:latin typeface="Calibri"/>
                <a:ea typeface="Calibri"/>
                <a:cs typeface="Calibri"/>
                <a:sym typeface="Calibri"/>
              </a:rPr>
            </a:br>
            <a:r>
              <a:rPr lang="en" sz="1400" b="1" i="0" u="none" strike="noStrike" cap="none">
                <a:solidFill>
                  <a:schemeClr val="lt1"/>
                </a:solidFill>
                <a:latin typeface="Calibri"/>
                <a:ea typeface="Calibri"/>
                <a:cs typeface="Calibri"/>
                <a:sym typeface="Calibri"/>
              </a:rPr>
              <a:t>by 2025</a:t>
            </a:r>
            <a:endParaRPr sz="1800" b="1" i="0" u="none" strike="noStrike" cap="none">
              <a:solidFill>
                <a:schemeClr val="lt1"/>
              </a:solidFill>
              <a:latin typeface="Arial"/>
              <a:ea typeface="Arial"/>
              <a:cs typeface="Arial"/>
              <a:sym typeface="Arial"/>
            </a:endParaRPr>
          </a:p>
        </p:txBody>
      </p:sp>
      <p:sp>
        <p:nvSpPr>
          <p:cNvPr id="1262" name="Google Shape;1262;p200"/>
          <p:cNvSpPr txBox="1"/>
          <p:nvPr/>
        </p:nvSpPr>
        <p:spPr>
          <a:xfrm>
            <a:off x="6127780" y="4802933"/>
            <a:ext cx="2532000" cy="2283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Source: Semico Research Corp</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pic>
        <p:nvPicPr>
          <p:cNvPr id="1267" name="Google Shape;1267;p201"/>
          <p:cNvPicPr preferRelativeResize="0"/>
          <p:nvPr/>
        </p:nvPicPr>
        <p:blipFill rotWithShape="1">
          <a:blip r:embed="rId3">
            <a:alphaModFix/>
          </a:blip>
          <a:srcRect/>
          <a:stretch/>
        </p:blipFill>
        <p:spPr>
          <a:xfrm>
            <a:off x="190832" y="631008"/>
            <a:ext cx="8064131" cy="4117262"/>
          </a:xfrm>
          <a:prstGeom prst="rect">
            <a:avLst/>
          </a:prstGeom>
          <a:noFill/>
          <a:ln>
            <a:noFill/>
          </a:ln>
        </p:spPr>
      </p:pic>
      <p:sp>
        <p:nvSpPr>
          <p:cNvPr id="1268" name="Google Shape;1268;p201"/>
          <p:cNvSpPr txBox="1">
            <a:spLocks noGrp="1"/>
          </p:cNvSpPr>
          <p:nvPr>
            <p:ph type="title"/>
          </p:nvPr>
        </p:nvSpPr>
        <p:spPr>
          <a:xfrm>
            <a:off x="247018" y="216425"/>
            <a:ext cx="85854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sz="2800"/>
              <a:t>Nearly a quarter of designs incorporate RISC-V</a:t>
            </a:r>
            <a:endParaRPr/>
          </a:p>
        </p:txBody>
      </p:sp>
      <p:sp>
        <p:nvSpPr>
          <p:cNvPr id="1269" name="Google Shape;1269;p201"/>
          <p:cNvSpPr txBox="1">
            <a:spLocks noGrp="1"/>
          </p:cNvSpPr>
          <p:nvPr>
            <p:ph type="body" idx="1"/>
          </p:nvPr>
        </p:nvSpPr>
        <p:spPr>
          <a:xfrm>
            <a:off x="5092810" y="2003730"/>
            <a:ext cx="3791100" cy="1777200"/>
          </a:xfrm>
          <a:prstGeom prst="rect">
            <a:avLst/>
          </a:prstGeom>
          <a:solidFill>
            <a:schemeClr val="lt1"/>
          </a:solidFill>
          <a:ln>
            <a:noFill/>
          </a:ln>
        </p:spPr>
        <p:txBody>
          <a:bodyPr spcFirstLastPara="1" wrap="square" lIns="91425" tIns="91425" rIns="91425" bIns="91425" anchor="t" anchorCtr="0">
            <a:noAutofit/>
          </a:bodyPr>
          <a:lstStyle/>
          <a:p>
            <a:pPr marL="114300" lvl="0" indent="0" algn="ctr" rtl="0">
              <a:lnSpc>
                <a:spcPct val="115000"/>
              </a:lnSpc>
              <a:spcBef>
                <a:spcPts val="0"/>
              </a:spcBef>
              <a:spcAft>
                <a:spcPts val="0"/>
              </a:spcAft>
              <a:buSzPts val="1800"/>
              <a:buNone/>
            </a:pPr>
            <a:r>
              <a:rPr lang="en">
                <a:solidFill>
                  <a:schemeClr val="accent5"/>
                </a:solidFill>
              </a:rPr>
              <a:t>Wilson Research Group/Siemens found that </a:t>
            </a:r>
            <a:r>
              <a:rPr lang="en" b="1">
                <a:solidFill>
                  <a:schemeClr val="accent5"/>
                </a:solidFill>
              </a:rPr>
              <a:t>23% of ASIC and FPGA projects incorporated RISC-V </a:t>
            </a:r>
            <a:r>
              <a:rPr lang="en">
                <a:solidFill>
                  <a:schemeClr val="accent5"/>
                </a:solidFill>
              </a:rPr>
              <a:t>in at least one processor in a double-blind 2020 study.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202"/>
          <p:cNvSpPr txBox="1"/>
          <p:nvPr/>
        </p:nvSpPr>
        <p:spPr>
          <a:xfrm>
            <a:off x="6941956" y="4802933"/>
            <a:ext cx="1718100" cy="2283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Source: Tractica</a:t>
            </a:r>
            <a:endParaRPr sz="1400" b="0" i="0" u="none" strike="noStrike" cap="none">
              <a:solidFill>
                <a:srgbClr val="000000"/>
              </a:solidFill>
              <a:latin typeface="Calibri"/>
              <a:ea typeface="Calibri"/>
              <a:cs typeface="Calibri"/>
              <a:sym typeface="Calibri"/>
            </a:endParaRPr>
          </a:p>
        </p:txBody>
      </p:sp>
      <p:sp>
        <p:nvSpPr>
          <p:cNvPr id="1275" name="Google Shape;1275;p202"/>
          <p:cNvSpPr/>
          <p:nvPr/>
        </p:nvSpPr>
        <p:spPr>
          <a:xfrm>
            <a:off x="3141896" y="1191272"/>
            <a:ext cx="5724900" cy="342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6" name="Google Shape;1276;p202"/>
          <p:cNvSpPr txBox="1">
            <a:spLocks noGrp="1"/>
          </p:cNvSpPr>
          <p:nvPr>
            <p:ph type="body" idx="1"/>
          </p:nvPr>
        </p:nvSpPr>
        <p:spPr>
          <a:xfrm>
            <a:off x="398113" y="1644360"/>
            <a:ext cx="2869500" cy="1891800"/>
          </a:xfrm>
          <a:prstGeom prst="rect">
            <a:avLst/>
          </a:prstGeom>
          <a:solidFill>
            <a:srgbClr val="FFFFFF"/>
          </a:solidFill>
          <a:ln>
            <a:noFill/>
          </a:ln>
        </p:spPr>
        <p:txBody>
          <a:bodyPr spcFirstLastPara="1" wrap="square" lIns="0" tIns="0" rIns="0" bIns="0" anchor="t" anchorCtr="0">
            <a:noAutofit/>
          </a:bodyPr>
          <a:lstStyle/>
          <a:p>
            <a:pPr marL="114300" marR="466090" lvl="0" indent="0" algn="ctr" rtl="0">
              <a:lnSpc>
                <a:spcPct val="100000"/>
              </a:lnSpc>
              <a:spcBef>
                <a:spcPts val="100"/>
              </a:spcBef>
              <a:spcAft>
                <a:spcPts val="0"/>
              </a:spcAft>
              <a:buSzPts val="1800"/>
              <a:buNone/>
            </a:pPr>
            <a:r>
              <a:rPr lang="en" sz="2000">
                <a:solidFill>
                  <a:srgbClr val="0050AF"/>
                </a:solidFill>
                <a:latin typeface="Calibri"/>
                <a:ea typeface="Calibri"/>
                <a:cs typeface="Calibri"/>
                <a:sym typeface="Calibri"/>
              </a:rPr>
              <a:t>The total market for RISC-V IP and Software is expected to grow to $1.07 billion by 2025 at a CAGR of 54.1%</a:t>
            </a:r>
            <a:endParaRPr sz="2000">
              <a:solidFill>
                <a:srgbClr val="0050AF"/>
              </a:solidFill>
            </a:endParaRPr>
          </a:p>
        </p:txBody>
      </p:sp>
      <p:sp>
        <p:nvSpPr>
          <p:cNvPr id="1277" name="Google Shape;1277;p20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sz="2800">
                <a:latin typeface="Open Sans SemiBold"/>
                <a:ea typeface="Open Sans SemiBold"/>
                <a:cs typeface="Open Sans SemiBold"/>
                <a:sym typeface="Open Sans SemiBold"/>
              </a:rPr>
              <a:t>RISC-V IP, SW, and Tools build momentum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203"/>
          <p:cNvSpPr txBox="1">
            <a:spLocks noGrp="1"/>
          </p:cNvSpPr>
          <p:nvPr>
            <p:ph type="title"/>
          </p:nvPr>
        </p:nvSpPr>
        <p:spPr>
          <a:xfrm>
            <a:off x="6329897" y="566764"/>
            <a:ext cx="2677800" cy="4005900"/>
          </a:xfrm>
          <a:prstGeom prst="rect">
            <a:avLst/>
          </a:prstGeom>
          <a:noFill/>
          <a:ln>
            <a:noFill/>
          </a:ln>
        </p:spPr>
        <p:txBody>
          <a:bodyPr spcFirstLastPara="1" wrap="square" lIns="67850" tIns="33350" rIns="67850" bIns="33350" anchor="ctr" anchorCtr="0">
            <a:noAutofit/>
          </a:bodyPr>
          <a:lstStyle/>
          <a:p>
            <a:pPr marL="0" lvl="0" indent="0" algn="r" rtl="0">
              <a:lnSpc>
                <a:spcPct val="95000"/>
              </a:lnSpc>
              <a:spcBef>
                <a:spcPts val="0"/>
              </a:spcBef>
              <a:spcAft>
                <a:spcPts val="0"/>
              </a:spcAft>
              <a:buSzPts val="2000"/>
              <a:buNone/>
            </a:pPr>
            <a:r>
              <a:rPr lang="en" sz="3600" b="1">
                <a:solidFill>
                  <a:schemeClr val="dk2"/>
                </a:solidFill>
                <a:latin typeface="Open Sans"/>
                <a:ea typeface="Open Sans"/>
                <a:cs typeface="Open Sans"/>
                <a:sym typeface="Open Sans"/>
              </a:rPr>
              <a:t>RISC-V adoption spans industries and workloads</a:t>
            </a:r>
            <a:endParaRPr sz="2800">
              <a:solidFill>
                <a:schemeClr val="dk2"/>
              </a:solidFill>
            </a:endParaRPr>
          </a:p>
        </p:txBody>
      </p:sp>
      <p:grpSp>
        <p:nvGrpSpPr>
          <p:cNvPr id="1283" name="Google Shape;1283;p203"/>
          <p:cNvGrpSpPr/>
          <p:nvPr/>
        </p:nvGrpSpPr>
        <p:grpSpPr>
          <a:xfrm>
            <a:off x="3513040" y="719163"/>
            <a:ext cx="210208" cy="370957"/>
            <a:chOff x="6062844" y="2030037"/>
            <a:chExt cx="280278" cy="494609"/>
          </a:xfrm>
        </p:grpSpPr>
        <p:sp>
          <p:nvSpPr>
            <p:cNvPr id="1284" name="Google Shape;1284;p203"/>
            <p:cNvSpPr/>
            <p:nvPr/>
          </p:nvSpPr>
          <p:spPr>
            <a:xfrm>
              <a:off x="6062844" y="2030037"/>
              <a:ext cx="280278" cy="494609"/>
            </a:xfrm>
            <a:custGeom>
              <a:avLst/>
              <a:gdLst/>
              <a:ahLst/>
              <a:cxnLst/>
              <a:rect l="l" t="t" r="r" b="b"/>
              <a:pathLst>
                <a:path w="280278" h="494609" extrusionOk="0">
                  <a:moveTo>
                    <a:pt x="230818" y="0"/>
                  </a:moveTo>
                  <a:lnTo>
                    <a:pt x="49460" y="0"/>
                  </a:lnTo>
                  <a:cubicBezTo>
                    <a:pt x="22155" y="26"/>
                    <a:pt x="26" y="22155"/>
                    <a:pt x="0" y="49460"/>
                  </a:cubicBezTo>
                  <a:lnTo>
                    <a:pt x="0" y="445149"/>
                  </a:lnTo>
                  <a:cubicBezTo>
                    <a:pt x="26" y="472454"/>
                    <a:pt x="22155" y="494583"/>
                    <a:pt x="49460" y="494609"/>
                  </a:cubicBezTo>
                  <a:lnTo>
                    <a:pt x="230818" y="494609"/>
                  </a:lnTo>
                  <a:cubicBezTo>
                    <a:pt x="258123" y="494583"/>
                    <a:pt x="280251" y="472454"/>
                    <a:pt x="280278" y="445149"/>
                  </a:cubicBezTo>
                  <a:lnTo>
                    <a:pt x="280278" y="49460"/>
                  </a:lnTo>
                  <a:cubicBezTo>
                    <a:pt x="280251" y="22155"/>
                    <a:pt x="258123" y="26"/>
                    <a:pt x="230818" y="0"/>
                  </a:cubicBezTo>
                  <a:close/>
                  <a:moveTo>
                    <a:pt x="263791" y="445149"/>
                  </a:moveTo>
                  <a:cubicBezTo>
                    <a:pt x="263791" y="463360"/>
                    <a:pt x="249029" y="478123"/>
                    <a:pt x="230818" y="478123"/>
                  </a:cubicBezTo>
                  <a:lnTo>
                    <a:pt x="49460" y="478123"/>
                  </a:lnTo>
                  <a:cubicBezTo>
                    <a:pt x="31249" y="478123"/>
                    <a:pt x="16487" y="463360"/>
                    <a:pt x="16487" y="445149"/>
                  </a:cubicBezTo>
                  <a:lnTo>
                    <a:pt x="16487" y="395689"/>
                  </a:lnTo>
                  <a:lnTo>
                    <a:pt x="263791" y="395689"/>
                  </a:lnTo>
                  <a:close/>
                  <a:moveTo>
                    <a:pt x="263791" y="379202"/>
                  </a:moveTo>
                  <a:lnTo>
                    <a:pt x="16487" y="379202"/>
                  </a:lnTo>
                  <a:lnTo>
                    <a:pt x="16487" y="74192"/>
                  </a:lnTo>
                  <a:lnTo>
                    <a:pt x="263791" y="74192"/>
                  </a:lnTo>
                  <a:close/>
                  <a:moveTo>
                    <a:pt x="263791" y="57705"/>
                  </a:moveTo>
                  <a:lnTo>
                    <a:pt x="16487" y="57705"/>
                  </a:lnTo>
                  <a:lnTo>
                    <a:pt x="16487" y="49460"/>
                  </a:lnTo>
                  <a:cubicBezTo>
                    <a:pt x="16487" y="31249"/>
                    <a:pt x="31249" y="16487"/>
                    <a:pt x="49460" y="16487"/>
                  </a:cubicBezTo>
                  <a:lnTo>
                    <a:pt x="230818" y="16487"/>
                  </a:lnTo>
                  <a:cubicBezTo>
                    <a:pt x="249029" y="16487"/>
                    <a:pt x="263791" y="31249"/>
                    <a:pt x="263791" y="4946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285" name="Google Shape;1285;p203"/>
            <p:cNvSpPr/>
            <p:nvPr/>
          </p:nvSpPr>
          <p:spPr>
            <a:xfrm>
              <a:off x="6178251" y="2442212"/>
              <a:ext cx="49463" cy="49459"/>
            </a:xfrm>
            <a:custGeom>
              <a:avLst/>
              <a:gdLst/>
              <a:ahLst/>
              <a:cxnLst/>
              <a:rect l="l" t="t" r="r" b="b"/>
              <a:pathLst>
                <a:path w="49463" h="49459" extrusionOk="0">
                  <a:moveTo>
                    <a:pt x="24731" y="49460"/>
                  </a:moveTo>
                  <a:cubicBezTo>
                    <a:pt x="38392" y="49460"/>
                    <a:pt x="49464" y="38388"/>
                    <a:pt x="49464" y="24729"/>
                  </a:cubicBezTo>
                  <a:cubicBezTo>
                    <a:pt x="49464" y="11072"/>
                    <a:pt x="38392" y="0"/>
                    <a:pt x="24731" y="0"/>
                  </a:cubicBezTo>
                  <a:cubicBezTo>
                    <a:pt x="11076" y="0"/>
                    <a:pt x="0" y="11072"/>
                    <a:pt x="0" y="24729"/>
                  </a:cubicBezTo>
                  <a:cubicBezTo>
                    <a:pt x="0" y="38388"/>
                    <a:pt x="11076" y="49460"/>
                    <a:pt x="24731" y="49460"/>
                  </a:cubicBezTo>
                  <a:close/>
                  <a:moveTo>
                    <a:pt x="24731" y="16486"/>
                  </a:moveTo>
                  <a:cubicBezTo>
                    <a:pt x="29286" y="16486"/>
                    <a:pt x="32977" y="20178"/>
                    <a:pt x="32977" y="24729"/>
                  </a:cubicBezTo>
                  <a:cubicBezTo>
                    <a:pt x="32977" y="29282"/>
                    <a:pt x="29286" y="32974"/>
                    <a:pt x="24731" y="32974"/>
                  </a:cubicBezTo>
                  <a:cubicBezTo>
                    <a:pt x="20180" y="32974"/>
                    <a:pt x="16490" y="29282"/>
                    <a:pt x="16490" y="24729"/>
                  </a:cubicBezTo>
                  <a:cubicBezTo>
                    <a:pt x="16490" y="20178"/>
                    <a:pt x="20180" y="16486"/>
                    <a:pt x="24731" y="16486"/>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286" name="Google Shape;1286;p203"/>
            <p:cNvSpPr/>
            <p:nvPr/>
          </p:nvSpPr>
          <p:spPr>
            <a:xfrm>
              <a:off x="6181540" y="2277028"/>
              <a:ext cx="42982" cy="21696"/>
            </a:xfrm>
            <a:custGeom>
              <a:avLst/>
              <a:gdLst/>
              <a:ahLst/>
              <a:cxnLst/>
              <a:rect l="l" t="t" r="r" b="b"/>
              <a:pathLst>
                <a:path w="42982" h="21696" extrusionOk="0">
                  <a:moveTo>
                    <a:pt x="2424" y="7592"/>
                  </a:moveTo>
                  <a:cubicBezTo>
                    <a:pt x="-799" y="10807"/>
                    <a:pt x="-810" y="16027"/>
                    <a:pt x="2404" y="19252"/>
                  </a:cubicBezTo>
                  <a:cubicBezTo>
                    <a:pt x="5620" y="22479"/>
                    <a:pt x="10839" y="22486"/>
                    <a:pt x="14065" y="19271"/>
                  </a:cubicBezTo>
                  <a:cubicBezTo>
                    <a:pt x="18193" y="15392"/>
                    <a:pt x="24613" y="15347"/>
                    <a:pt x="28797" y="19166"/>
                  </a:cubicBezTo>
                  <a:cubicBezTo>
                    <a:pt x="31952" y="22449"/>
                    <a:pt x="37171" y="22551"/>
                    <a:pt x="40450" y="19396"/>
                  </a:cubicBezTo>
                  <a:cubicBezTo>
                    <a:pt x="43733" y="16241"/>
                    <a:pt x="43839" y="11022"/>
                    <a:pt x="40684" y="7740"/>
                  </a:cubicBezTo>
                  <a:cubicBezTo>
                    <a:pt x="40541" y="7592"/>
                    <a:pt x="40390" y="7449"/>
                    <a:pt x="40238" y="7313"/>
                  </a:cubicBezTo>
                  <a:cubicBezTo>
                    <a:pt x="29518" y="-2544"/>
                    <a:pt x="12997" y="-2423"/>
                    <a:pt x="2424" y="7592"/>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287" name="Google Shape;1287;p203"/>
            <p:cNvSpPr/>
            <p:nvPr/>
          </p:nvSpPr>
          <p:spPr>
            <a:xfrm>
              <a:off x="6154938" y="2239964"/>
              <a:ext cx="95644" cy="32948"/>
            </a:xfrm>
            <a:custGeom>
              <a:avLst/>
              <a:gdLst/>
              <a:ahLst/>
              <a:cxnLst/>
              <a:rect l="l" t="t" r="r" b="b"/>
              <a:pathLst>
                <a:path w="95644" h="32948" extrusionOk="0">
                  <a:moveTo>
                    <a:pt x="48085" y="1"/>
                  </a:moveTo>
                  <a:cubicBezTo>
                    <a:pt x="30946" y="-68"/>
                    <a:pt x="14497" y="6732"/>
                    <a:pt x="2407" y="18880"/>
                  </a:cubicBezTo>
                  <a:cubicBezTo>
                    <a:pt x="-808" y="22102"/>
                    <a:pt x="-801" y="27325"/>
                    <a:pt x="2422" y="30540"/>
                  </a:cubicBezTo>
                  <a:cubicBezTo>
                    <a:pt x="5645" y="33755"/>
                    <a:pt x="10863" y="33751"/>
                    <a:pt x="14082" y="30528"/>
                  </a:cubicBezTo>
                  <a:cubicBezTo>
                    <a:pt x="32690" y="12000"/>
                    <a:pt x="62708" y="11781"/>
                    <a:pt x="81587" y="30034"/>
                  </a:cubicBezTo>
                  <a:cubicBezTo>
                    <a:pt x="84814" y="33246"/>
                    <a:pt x="90032" y="33230"/>
                    <a:pt x="93243" y="30004"/>
                  </a:cubicBezTo>
                  <a:cubicBezTo>
                    <a:pt x="96456" y="26777"/>
                    <a:pt x="96444" y="21559"/>
                    <a:pt x="93217" y="18347"/>
                  </a:cubicBezTo>
                  <a:cubicBezTo>
                    <a:pt x="93172" y="18302"/>
                    <a:pt x="93130" y="18260"/>
                    <a:pt x="93085" y="18219"/>
                  </a:cubicBezTo>
                  <a:cubicBezTo>
                    <a:pt x="81051" y="6486"/>
                    <a:pt x="64893" y="-56"/>
                    <a:pt x="48085" y="1"/>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288" name="Google Shape;1288;p203"/>
            <p:cNvSpPr/>
            <p:nvPr/>
          </p:nvSpPr>
          <p:spPr>
            <a:xfrm>
              <a:off x="6128768" y="2203149"/>
              <a:ext cx="148798" cy="43830"/>
            </a:xfrm>
            <a:custGeom>
              <a:avLst/>
              <a:gdLst/>
              <a:ahLst/>
              <a:cxnLst/>
              <a:rect l="l" t="t" r="r" b="b"/>
              <a:pathLst>
                <a:path w="148798" h="43830" extrusionOk="0">
                  <a:moveTo>
                    <a:pt x="8268" y="43517"/>
                  </a:moveTo>
                  <a:cubicBezTo>
                    <a:pt x="10430" y="43517"/>
                    <a:pt x="12505" y="42660"/>
                    <a:pt x="14037" y="41136"/>
                  </a:cubicBezTo>
                  <a:cubicBezTo>
                    <a:pt x="47410" y="8268"/>
                    <a:pt x="100977" y="8234"/>
                    <a:pt x="134391" y="41060"/>
                  </a:cubicBezTo>
                  <a:cubicBezTo>
                    <a:pt x="137414" y="44464"/>
                    <a:pt x="142626" y="44774"/>
                    <a:pt x="146029" y="41751"/>
                  </a:cubicBezTo>
                  <a:cubicBezTo>
                    <a:pt x="149433" y="38728"/>
                    <a:pt x="149742" y="33517"/>
                    <a:pt x="146720" y="30113"/>
                  </a:cubicBezTo>
                  <a:cubicBezTo>
                    <a:pt x="146474" y="29838"/>
                    <a:pt x="146211" y="29581"/>
                    <a:pt x="145935" y="29339"/>
                  </a:cubicBezTo>
                  <a:cubicBezTo>
                    <a:pt x="106105" y="-9807"/>
                    <a:pt x="42237" y="-9777"/>
                    <a:pt x="2445" y="29415"/>
                  </a:cubicBezTo>
                  <a:cubicBezTo>
                    <a:pt x="-789" y="32615"/>
                    <a:pt x="-819" y="37834"/>
                    <a:pt x="2381" y="41072"/>
                  </a:cubicBezTo>
                  <a:cubicBezTo>
                    <a:pt x="3924" y="42630"/>
                    <a:pt x="6022" y="43513"/>
                    <a:pt x="8219" y="43517"/>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289" name="Google Shape;1289;p203"/>
            <p:cNvSpPr/>
            <p:nvPr/>
          </p:nvSpPr>
          <p:spPr>
            <a:xfrm>
              <a:off x="6244201" y="2137202"/>
              <a:ext cx="16487" cy="16486"/>
            </a:xfrm>
            <a:custGeom>
              <a:avLst/>
              <a:gdLst/>
              <a:ahLst/>
              <a:cxnLst/>
              <a:rect l="l" t="t" r="r" b="b"/>
              <a:pathLst>
                <a:path w="16487" h="16486" extrusionOk="0">
                  <a:moveTo>
                    <a:pt x="0" y="0"/>
                  </a:moveTo>
                  <a:lnTo>
                    <a:pt x="16487" y="0"/>
                  </a:lnTo>
                  <a:lnTo>
                    <a:pt x="16487" y="16486"/>
                  </a:lnTo>
                  <a:lnTo>
                    <a:pt x="0" y="1648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290" name="Google Shape;1290;p203"/>
            <p:cNvSpPr/>
            <p:nvPr/>
          </p:nvSpPr>
          <p:spPr>
            <a:xfrm>
              <a:off x="6268929" y="2128956"/>
              <a:ext cx="16486" cy="24732"/>
            </a:xfrm>
            <a:custGeom>
              <a:avLst/>
              <a:gdLst/>
              <a:ahLst/>
              <a:cxnLst/>
              <a:rect l="l" t="t" r="r" b="b"/>
              <a:pathLst>
                <a:path w="16486" h="24732" extrusionOk="0">
                  <a:moveTo>
                    <a:pt x="0" y="0"/>
                  </a:moveTo>
                  <a:lnTo>
                    <a:pt x="16486" y="0"/>
                  </a:lnTo>
                  <a:lnTo>
                    <a:pt x="16486" y="24732"/>
                  </a:lnTo>
                  <a:lnTo>
                    <a:pt x="0" y="24732"/>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291" name="Google Shape;1291;p203"/>
            <p:cNvSpPr/>
            <p:nvPr/>
          </p:nvSpPr>
          <p:spPr>
            <a:xfrm>
              <a:off x="6293662" y="2120715"/>
              <a:ext cx="16486" cy="32973"/>
            </a:xfrm>
            <a:custGeom>
              <a:avLst/>
              <a:gdLst/>
              <a:ahLst/>
              <a:cxnLst/>
              <a:rect l="l" t="t" r="r" b="b"/>
              <a:pathLst>
                <a:path w="16486" h="32973" extrusionOk="0">
                  <a:moveTo>
                    <a:pt x="0" y="0"/>
                  </a:moveTo>
                  <a:lnTo>
                    <a:pt x="16486" y="0"/>
                  </a:lnTo>
                  <a:lnTo>
                    <a:pt x="16486" y="32973"/>
                  </a:lnTo>
                  <a:lnTo>
                    <a:pt x="0" y="32973"/>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grpSp>
      <p:grpSp>
        <p:nvGrpSpPr>
          <p:cNvPr id="1292" name="Google Shape;1292;p203"/>
          <p:cNvGrpSpPr/>
          <p:nvPr/>
        </p:nvGrpSpPr>
        <p:grpSpPr>
          <a:xfrm>
            <a:off x="3429362" y="2153670"/>
            <a:ext cx="347786" cy="353947"/>
            <a:chOff x="6078285" y="3310707"/>
            <a:chExt cx="463715" cy="471929"/>
          </a:xfrm>
        </p:grpSpPr>
        <p:sp>
          <p:nvSpPr>
            <p:cNvPr id="1293" name="Google Shape;1293;p203"/>
            <p:cNvSpPr/>
            <p:nvPr/>
          </p:nvSpPr>
          <p:spPr>
            <a:xfrm>
              <a:off x="6078285" y="3310707"/>
              <a:ext cx="81487" cy="332735"/>
            </a:xfrm>
            <a:custGeom>
              <a:avLst/>
              <a:gdLst/>
              <a:ahLst/>
              <a:cxnLst/>
              <a:rect l="l" t="t" r="r" b="b"/>
              <a:pathLst>
                <a:path w="81487" h="332735" extrusionOk="0">
                  <a:moveTo>
                    <a:pt x="79142" y="13656"/>
                  </a:moveTo>
                  <a:cubicBezTo>
                    <a:pt x="82269" y="10528"/>
                    <a:pt x="82269" y="5473"/>
                    <a:pt x="79142" y="2346"/>
                  </a:cubicBezTo>
                  <a:cubicBezTo>
                    <a:pt x="76014" y="-782"/>
                    <a:pt x="70959" y="-782"/>
                    <a:pt x="67832" y="2346"/>
                  </a:cubicBezTo>
                  <a:cubicBezTo>
                    <a:pt x="-22611" y="92788"/>
                    <a:pt x="-22611" y="239949"/>
                    <a:pt x="67832" y="330392"/>
                  </a:cubicBezTo>
                  <a:cubicBezTo>
                    <a:pt x="69399" y="331951"/>
                    <a:pt x="71447" y="332735"/>
                    <a:pt x="73487" y="332735"/>
                  </a:cubicBezTo>
                  <a:cubicBezTo>
                    <a:pt x="75526" y="332735"/>
                    <a:pt x="77582" y="331951"/>
                    <a:pt x="79142" y="330392"/>
                  </a:cubicBezTo>
                  <a:cubicBezTo>
                    <a:pt x="82269" y="327264"/>
                    <a:pt x="82269" y="322209"/>
                    <a:pt x="79142" y="319081"/>
                  </a:cubicBezTo>
                  <a:cubicBezTo>
                    <a:pt x="-5061" y="234870"/>
                    <a:pt x="-5061" y="97859"/>
                    <a:pt x="79142" y="1365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294" name="Google Shape;1294;p203"/>
            <p:cNvSpPr/>
            <p:nvPr/>
          </p:nvSpPr>
          <p:spPr>
            <a:xfrm>
              <a:off x="6460507" y="3310707"/>
              <a:ext cx="81493" cy="332735"/>
            </a:xfrm>
            <a:custGeom>
              <a:avLst/>
              <a:gdLst/>
              <a:ahLst/>
              <a:cxnLst/>
              <a:rect l="l" t="t" r="r" b="b"/>
              <a:pathLst>
                <a:path w="81493" h="332735" extrusionOk="0">
                  <a:moveTo>
                    <a:pt x="13656" y="2346"/>
                  </a:moveTo>
                  <a:cubicBezTo>
                    <a:pt x="10528" y="-782"/>
                    <a:pt x="5473" y="-782"/>
                    <a:pt x="2346" y="2346"/>
                  </a:cubicBezTo>
                  <a:cubicBezTo>
                    <a:pt x="-782" y="5473"/>
                    <a:pt x="-782" y="10528"/>
                    <a:pt x="2346" y="13656"/>
                  </a:cubicBezTo>
                  <a:cubicBezTo>
                    <a:pt x="43075" y="54378"/>
                    <a:pt x="65504" y="108609"/>
                    <a:pt x="65504" y="166369"/>
                  </a:cubicBezTo>
                  <a:cubicBezTo>
                    <a:pt x="65504" y="224128"/>
                    <a:pt x="43075" y="278360"/>
                    <a:pt x="2346" y="319081"/>
                  </a:cubicBezTo>
                  <a:cubicBezTo>
                    <a:pt x="-782" y="322209"/>
                    <a:pt x="-782" y="327264"/>
                    <a:pt x="2346" y="330392"/>
                  </a:cubicBezTo>
                  <a:cubicBezTo>
                    <a:pt x="3905" y="331951"/>
                    <a:pt x="5953" y="332735"/>
                    <a:pt x="8001" y="332735"/>
                  </a:cubicBezTo>
                  <a:cubicBezTo>
                    <a:pt x="10048" y="332735"/>
                    <a:pt x="12096" y="331951"/>
                    <a:pt x="13656" y="330392"/>
                  </a:cubicBezTo>
                  <a:cubicBezTo>
                    <a:pt x="57409" y="286646"/>
                    <a:pt x="81494" y="228399"/>
                    <a:pt x="81494" y="166369"/>
                  </a:cubicBezTo>
                  <a:cubicBezTo>
                    <a:pt x="81494" y="104338"/>
                    <a:pt x="57409" y="46091"/>
                    <a:pt x="13656"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295" name="Google Shape;1295;p203"/>
            <p:cNvSpPr/>
            <p:nvPr/>
          </p:nvSpPr>
          <p:spPr>
            <a:xfrm>
              <a:off x="6126264" y="3344637"/>
              <a:ext cx="67455" cy="264865"/>
            </a:xfrm>
            <a:custGeom>
              <a:avLst/>
              <a:gdLst/>
              <a:ahLst/>
              <a:cxnLst/>
              <a:rect l="l" t="t" r="r" b="b"/>
              <a:pathLst>
                <a:path w="67455" h="264865" extrusionOk="0">
                  <a:moveTo>
                    <a:pt x="65110" y="13656"/>
                  </a:moveTo>
                  <a:cubicBezTo>
                    <a:pt x="68238" y="10528"/>
                    <a:pt x="68238" y="5473"/>
                    <a:pt x="65110" y="2346"/>
                  </a:cubicBezTo>
                  <a:cubicBezTo>
                    <a:pt x="61983" y="-782"/>
                    <a:pt x="56927" y="-782"/>
                    <a:pt x="53800" y="2346"/>
                  </a:cubicBezTo>
                  <a:cubicBezTo>
                    <a:pt x="-17933" y="74079"/>
                    <a:pt x="-17933" y="190797"/>
                    <a:pt x="53800" y="262522"/>
                  </a:cubicBezTo>
                  <a:cubicBezTo>
                    <a:pt x="55360" y="264082"/>
                    <a:pt x="57407" y="264866"/>
                    <a:pt x="59455" y="264866"/>
                  </a:cubicBezTo>
                  <a:cubicBezTo>
                    <a:pt x="61503" y="264866"/>
                    <a:pt x="63550" y="264082"/>
                    <a:pt x="65110" y="262522"/>
                  </a:cubicBezTo>
                  <a:cubicBezTo>
                    <a:pt x="68238" y="259394"/>
                    <a:pt x="68238" y="254339"/>
                    <a:pt x="65110" y="251212"/>
                  </a:cubicBezTo>
                  <a:cubicBezTo>
                    <a:pt x="-384" y="185718"/>
                    <a:pt x="-384" y="79158"/>
                    <a:pt x="65110" y="1365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296" name="Google Shape;1296;p203"/>
            <p:cNvSpPr/>
            <p:nvPr/>
          </p:nvSpPr>
          <p:spPr>
            <a:xfrm>
              <a:off x="6426576" y="3344637"/>
              <a:ext cx="67455" cy="264865"/>
            </a:xfrm>
            <a:custGeom>
              <a:avLst/>
              <a:gdLst/>
              <a:ahLst/>
              <a:cxnLst/>
              <a:rect l="l" t="t" r="r" b="b"/>
              <a:pathLst>
                <a:path w="67455" h="264865" extrusionOk="0">
                  <a:moveTo>
                    <a:pt x="13656" y="2346"/>
                  </a:moveTo>
                  <a:cubicBezTo>
                    <a:pt x="10528" y="-782"/>
                    <a:pt x="5473" y="-782"/>
                    <a:pt x="2346" y="2346"/>
                  </a:cubicBezTo>
                  <a:cubicBezTo>
                    <a:pt x="-782" y="5473"/>
                    <a:pt x="-782" y="10528"/>
                    <a:pt x="2346" y="13656"/>
                  </a:cubicBezTo>
                  <a:cubicBezTo>
                    <a:pt x="67840" y="79150"/>
                    <a:pt x="67840" y="185718"/>
                    <a:pt x="2346" y="251212"/>
                  </a:cubicBezTo>
                  <a:cubicBezTo>
                    <a:pt x="-782" y="254339"/>
                    <a:pt x="-782" y="259394"/>
                    <a:pt x="2346" y="262522"/>
                  </a:cubicBezTo>
                  <a:cubicBezTo>
                    <a:pt x="3905" y="264082"/>
                    <a:pt x="5953" y="264866"/>
                    <a:pt x="8001" y="264866"/>
                  </a:cubicBezTo>
                  <a:cubicBezTo>
                    <a:pt x="10048" y="264866"/>
                    <a:pt x="12096" y="264082"/>
                    <a:pt x="13656" y="262522"/>
                  </a:cubicBezTo>
                  <a:cubicBezTo>
                    <a:pt x="85389" y="190797"/>
                    <a:pt x="85389" y="74079"/>
                    <a:pt x="13656"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297" name="Google Shape;1297;p203"/>
            <p:cNvSpPr/>
            <p:nvPr/>
          </p:nvSpPr>
          <p:spPr>
            <a:xfrm>
              <a:off x="6174224" y="3378576"/>
              <a:ext cx="53425" cy="196995"/>
            </a:xfrm>
            <a:custGeom>
              <a:avLst/>
              <a:gdLst/>
              <a:ahLst/>
              <a:cxnLst/>
              <a:rect l="l" t="t" r="r" b="b"/>
              <a:pathLst>
                <a:path w="53425" h="196995" extrusionOk="0">
                  <a:moveTo>
                    <a:pt x="51080" y="2346"/>
                  </a:moveTo>
                  <a:cubicBezTo>
                    <a:pt x="47953" y="-782"/>
                    <a:pt x="42897" y="-782"/>
                    <a:pt x="39770" y="2346"/>
                  </a:cubicBezTo>
                  <a:cubicBezTo>
                    <a:pt x="14126" y="27990"/>
                    <a:pt x="0" y="62137"/>
                    <a:pt x="0" y="98499"/>
                  </a:cubicBezTo>
                  <a:cubicBezTo>
                    <a:pt x="0" y="134861"/>
                    <a:pt x="14126" y="169000"/>
                    <a:pt x="39770" y="194652"/>
                  </a:cubicBezTo>
                  <a:cubicBezTo>
                    <a:pt x="41330" y="196212"/>
                    <a:pt x="43377" y="196996"/>
                    <a:pt x="45425" y="196996"/>
                  </a:cubicBezTo>
                  <a:cubicBezTo>
                    <a:pt x="47473" y="196996"/>
                    <a:pt x="49520" y="196212"/>
                    <a:pt x="51080" y="194652"/>
                  </a:cubicBezTo>
                  <a:cubicBezTo>
                    <a:pt x="54208" y="191525"/>
                    <a:pt x="54208" y="186470"/>
                    <a:pt x="51080" y="183342"/>
                  </a:cubicBezTo>
                  <a:cubicBezTo>
                    <a:pt x="4295" y="136557"/>
                    <a:pt x="4295" y="60449"/>
                    <a:pt x="51080" y="13664"/>
                  </a:cubicBezTo>
                  <a:cubicBezTo>
                    <a:pt x="54200" y="10536"/>
                    <a:pt x="54200" y="5473"/>
                    <a:pt x="51080"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298" name="Google Shape;1298;p203"/>
            <p:cNvSpPr/>
            <p:nvPr/>
          </p:nvSpPr>
          <p:spPr>
            <a:xfrm>
              <a:off x="6392645" y="3378576"/>
              <a:ext cx="53425" cy="196987"/>
            </a:xfrm>
            <a:custGeom>
              <a:avLst/>
              <a:gdLst/>
              <a:ahLst/>
              <a:cxnLst/>
              <a:rect l="l" t="t" r="r" b="b"/>
              <a:pathLst>
                <a:path w="53425" h="196987" extrusionOk="0">
                  <a:moveTo>
                    <a:pt x="13656" y="2346"/>
                  </a:moveTo>
                  <a:cubicBezTo>
                    <a:pt x="10528" y="-782"/>
                    <a:pt x="5473" y="-782"/>
                    <a:pt x="2346" y="2346"/>
                  </a:cubicBezTo>
                  <a:cubicBezTo>
                    <a:pt x="-782" y="5473"/>
                    <a:pt x="-782" y="10528"/>
                    <a:pt x="2346" y="13656"/>
                  </a:cubicBezTo>
                  <a:cubicBezTo>
                    <a:pt x="49131" y="60441"/>
                    <a:pt x="49131" y="136549"/>
                    <a:pt x="2346" y="183334"/>
                  </a:cubicBezTo>
                  <a:cubicBezTo>
                    <a:pt x="-782" y="186462"/>
                    <a:pt x="-782" y="191517"/>
                    <a:pt x="2346" y="194644"/>
                  </a:cubicBezTo>
                  <a:cubicBezTo>
                    <a:pt x="3905" y="196204"/>
                    <a:pt x="5953" y="196988"/>
                    <a:pt x="8001" y="196988"/>
                  </a:cubicBezTo>
                  <a:cubicBezTo>
                    <a:pt x="10048" y="196988"/>
                    <a:pt x="12096" y="196204"/>
                    <a:pt x="13656" y="194644"/>
                  </a:cubicBezTo>
                  <a:cubicBezTo>
                    <a:pt x="39300" y="169000"/>
                    <a:pt x="53426" y="134853"/>
                    <a:pt x="53426" y="98491"/>
                  </a:cubicBezTo>
                  <a:cubicBezTo>
                    <a:pt x="53426" y="62129"/>
                    <a:pt x="39300" y="27990"/>
                    <a:pt x="13656"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299" name="Google Shape;1299;p203"/>
            <p:cNvSpPr/>
            <p:nvPr/>
          </p:nvSpPr>
          <p:spPr>
            <a:xfrm>
              <a:off x="6254148" y="3422691"/>
              <a:ext cx="111982" cy="359945"/>
            </a:xfrm>
            <a:custGeom>
              <a:avLst/>
              <a:gdLst/>
              <a:ahLst/>
              <a:cxnLst/>
              <a:rect l="l" t="t" r="r" b="b"/>
              <a:pathLst>
                <a:path w="111982" h="359945" extrusionOk="0">
                  <a:moveTo>
                    <a:pt x="55991" y="0"/>
                  </a:moveTo>
                  <a:cubicBezTo>
                    <a:pt x="25124" y="0"/>
                    <a:pt x="0" y="25124"/>
                    <a:pt x="0" y="55991"/>
                  </a:cubicBezTo>
                  <a:cubicBezTo>
                    <a:pt x="0" y="84139"/>
                    <a:pt x="20909" y="107440"/>
                    <a:pt x="47993" y="111343"/>
                  </a:cubicBezTo>
                  <a:lnTo>
                    <a:pt x="47993" y="351946"/>
                  </a:lnTo>
                  <a:cubicBezTo>
                    <a:pt x="47993" y="356370"/>
                    <a:pt x="51568" y="359945"/>
                    <a:pt x="55991" y="359945"/>
                  </a:cubicBezTo>
                  <a:cubicBezTo>
                    <a:pt x="60415" y="359945"/>
                    <a:pt x="63990" y="356370"/>
                    <a:pt x="63990" y="351946"/>
                  </a:cubicBezTo>
                  <a:lnTo>
                    <a:pt x="63990" y="111343"/>
                  </a:lnTo>
                  <a:cubicBezTo>
                    <a:pt x="91074" y="107440"/>
                    <a:pt x="111983" y="84139"/>
                    <a:pt x="111983" y="55991"/>
                  </a:cubicBezTo>
                  <a:cubicBezTo>
                    <a:pt x="111983" y="25124"/>
                    <a:pt x="86867" y="0"/>
                    <a:pt x="55991" y="0"/>
                  </a:cubicBezTo>
                  <a:close/>
                  <a:moveTo>
                    <a:pt x="55991" y="95985"/>
                  </a:moveTo>
                  <a:cubicBezTo>
                    <a:pt x="33939" y="95985"/>
                    <a:pt x="15998" y="78044"/>
                    <a:pt x="15998" y="55991"/>
                  </a:cubicBezTo>
                  <a:cubicBezTo>
                    <a:pt x="15998" y="33939"/>
                    <a:pt x="33939" y="15998"/>
                    <a:pt x="55991" y="15998"/>
                  </a:cubicBezTo>
                  <a:cubicBezTo>
                    <a:pt x="78044" y="15998"/>
                    <a:pt x="95985" y="33939"/>
                    <a:pt x="95985" y="55991"/>
                  </a:cubicBezTo>
                  <a:cubicBezTo>
                    <a:pt x="95985" y="78044"/>
                    <a:pt x="78044" y="95985"/>
                    <a:pt x="55991" y="95985"/>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grpSp>
      <p:grpSp>
        <p:nvGrpSpPr>
          <p:cNvPr id="1300" name="Google Shape;1300;p203"/>
          <p:cNvGrpSpPr/>
          <p:nvPr/>
        </p:nvGrpSpPr>
        <p:grpSpPr>
          <a:xfrm>
            <a:off x="3464790" y="3581102"/>
            <a:ext cx="315071" cy="315071"/>
            <a:chOff x="6125535" y="4657943"/>
            <a:chExt cx="420094" cy="420094"/>
          </a:xfrm>
        </p:grpSpPr>
        <p:sp>
          <p:nvSpPr>
            <p:cNvPr id="1301" name="Google Shape;1301;p203"/>
            <p:cNvSpPr/>
            <p:nvPr/>
          </p:nvSpPr>
          <p:spPr>
            <a:xfrm>
              <a:off x="6230994" y="4763402"/>
              <a:ext cx="209175" cy="209175"/>
            </a:xfrm>
            <a:custGeom>
              <a:avLst/>
              <a:gdLst/>
              <a:ahLst/>
              <a:cxnLst/>
              <a:rect l="l" t="t" r="r" b="b"/>
              <a:pathLst>
                <a:path w="209175" h="209175" extrusionOk="0">
                  <a:moveTo>
                    <a:pt x="163911" y="0"/>
                  </a:moveTo>
                  <a:lnTo>
                    <a:pt x="45265" y="0"/>
                  </a:lnTo>
                  <a:cubicBezTo>
                    <a:pt x="20307" y="0"/>
                    <a:pt x="0" y="20307"/>
                    <a:pt x="0" y="45265"/>
                  </a:cubicBezTo>
                  <a:lnTo>
                    <a:pt x="0" y="163911"/>
                  </a:lnTo>
                  <a:cubicBezTo>
                    <a:pt x="0" y="188868"/>
                    <a:pt x="20307" y="209176"/>
                    <a:pt x="45265" y="209176"/>
                  </a:cubicBezTo>
                  <a:lnTo>
                    <a:pt x="163911" y="209176"/>
                  </a:lnTo>
                  <a:cubicBezTo>
                    <a:pt x="188872" y="209176"/>
                    <a:pt x="209176" y="188868"/>
                    <a:pt x="209176" y="163911"/>
                  </a:cubicBezTo>
                  <a:lnTo>
                    <a:pt x="209176" y="45265"/>
                  </a:lnTo>
                  <a:cubicBezTo>
                    <a:pt x="209176" y="20307"/>
                    <a:pt x="188872" y="0"/>
                    <a:pt x="163911" y="0"/>
                  </a:cubicBezTo>
                  <a:close/>
                  <a:moveTo>
                    <a:pt x="184561" y="163911"/>
                  </a:moveTo>
                  <a:cubicBezTo>
                    <a:pt x="184561" y="175295"/>
                    <a:pt x="175298" y="184561"/>
                    <a:pt x="163911" y="184561"/>
                  </a:cubicBezTo>
                  <a:lnTo>
                    <a:pt x="45265" y="184561"/>
                  </a:lnTo>
                  <a:cubicBezTo>
                    <a:pt x="33881" y="184561"/>
                    <a:pt x="24615" y="175295"/>
                    <a:pt x="24615" y="163911"/>
                  </a:cubicBezTo>
                  <a:lnTo>
                    <a:pt x="24615" y="45265"/>
                  </a:lnTo>
                  <a:cubicBezTo>
                    <a:pt x="24615" y="33881"/>
                    <a:pt x="33881" y="24615"/>
                    <a:pt x="45265" y="24615"/>
                  </a:cubicBezTo>
                  <a:lnTo>
                    <a:pt x="163911" y="24615"/>
                  </a:lnTo>
                  <a:cubicBezTo>
                    <a:pt x="175298" y="24615"/>
                    <a:pt x="184561" y="33881"/>
                    <a:pt x="184561" y="452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02" name="Google Shape;1302;p203"/>
            <p:cNvSpPr/>
            <p:nvPr/>
          </p:nvSpPr>
          <p:spPr>
            <a:xfrm>
              <a:off x="6125535" y="4657943"/>
              <a:ext cx="420094" cy="420094"/>
            </a:xfrm>
            <a:custGeom>
              <a:avLst/>
              <a:gdLst/>
              <a:ahLst/>
              <a:cxnLst/>
              <a:rect l="l" t="t" r="r" b="b"/>
              <a:pathLst>
                <a:path w="420094" h="420094" extrusionOk="0">
                  <a:moveTo>
                    <a:pt x="407787" y="166330"/>
                  </a:moveTo>
                  <a:cubicBezTo>
                    <a:pt x="414584" y="166330"/>
                    <a:pt x="420094" y="160817"/>
                    <a:pt x="420094" y="154023"/>
                  </a:cubicBezTo>
                  <a:cubicBezTo>
                    <a:pt x="420094" y="147225"/>
                    <a:pt x="414584" y="141715"/>
                    <a:pt x="407787" y="141715"/>
                  </a:cubicBezTo>
                  <a:lnTo>
                    <a:pt x="367364" y="141715"/>
                  </a:lnTo>
                  <a:lnTo>
                    <a:pt x="367364" y="110303"/>
                  </a:lnTo>
                  <a:lnTo>
                    <a:pt x="407787" y="110303"/>
                  </a:lnTo>
                  <a:cubicBezTo>
                    <a:pt x="414584" y="110303"/>
                    <a:pt x="420094" y="104793"/>
                    <a:pt x="420094" y="97995"/>
                  </a:cubicBezTo>
                  <a:cubicBezTo>
                    <a:pt x="420094" y="91197"/>
                    <a:pt x="414584" y="85688"/>
                    <a:pt x="407787" y="85688"/>
                  </a:cubicBezTo>
                  <a:lnTo>
                    <a:pt x="365650" y="85688"/>
                  </a:lnTo>
                  <a:cubicBezTo>
                    <a:pt x="361383" y="70611"/>
                    <a:pt x="349486" y="58714"/>
                    <a:pt x="334410" y="54444"/>
                  </a:cubicBezTo>
                  <a:lnTo>
                    <a:pt x="334410" y="12307"/>
                  </a:lnTo>
                  <a:cubicBezTo>
                    <a:pt x="334410" y="5510"/>
                    <a:pt x="328898" y="0"/>
                    <a:pt x="322102" y="0"/>
                  </a:cubicBezTo>
                  <a:cubicBezTo>
                    <a:pt x="315304" y="0"/>
                    <a:pt x="309795" y="5510"/>
                    <a:pt x="309795" y="12307"/>
                  </a:cubicBezTo>
                  <a:lnTo>
                    <a:pt x="309795" y="52730"/>
                  </a:lnTo>
                  <a:lnTo>
                    <a:pt x="278382" y="52730"/>
                  </a:lnTo>
                  <a:lnTo>
                    <a:pt x="278382" y="12307"/>
                  </a:lnTo>
                  <a:cubicBezTo>
                    <a:pt x="278382" y="5510"/>
                    <a:pt x="272872" y="0"/>
                    <a:pt x="266075" y="0"/>
                  </a:cubicBezTo>
                  <a:cubicBezTo>
                    <a:pt x="259280" y="0"/>
                    <a:pt x="253767" y="5510"/>
                    <a:pt x="253767" y="12307"/>
                  </a:cubicBezTo>
                  <a:lnTo>
                    <a:pt x="253767" y="52730"/>
                  </a:lnTo>
                  <a:lnTo>
                    <a:pt x="222358" y="52730"/>
                  </a:lnTo>
                  <a:lnTo>
                    <a:pt x="222358" y="12307"/>
                  </a:lnTo>
                  <a:cubicBezTo>
                    <a:pt x="222358" y="5510"/>
                    <a:pt x="216845" y="0"/>
                    <a:pt x="210050" y="0"/>
                  </a:cubicBezTo>
                  <a:cubicBezTo>
                    <a:pt x="203252" y="0"/>
                    <a:pt x="197743" y="5510"/>
                    <a:pt x="197743" y="12307"/>
                  </a:cubicBezTo>
                  <a:lnTo>
                    <a:pt x="197743" y="52730"/>
                  </a:lnTo>
                  <a:lnTo>
                    <a:pt x="166330" y="52730"/>
                  </a:lnTo>
                  <a:lnTo>
                    <a:pt x="166330" y="12307"/>
                  </a:lnTo>
                  <a:cubicBezTo>
                    <a:pt x="166330" y="5510"/>
                    <a:pt x="160821" y="0"/>
                    <a:pt x="154023" y="0"/>
                  </a:cubicBezTo>
                  <a:cubicBezTo>
                    <a:pt x="147228" y="0"/>
                    <a:pt x="141715" y="5510"/>
                    <a:pt x="141715" y="12307"/>
                  </a:cubicBezTo>
                  <a:lnTo>
                    <a:pt x="141715" y="52730"/>
                  </a:lnTo>
                  <a:lnTo>
                    <a:pt x="110303" y="52730"/>
                  </a:lnTo>
                  <a:lnTo>
                    <a:pt x="110303" y="12307"/>
                  </a:lnTo>
                  <a:cubicBezTo>
                    <a:pt x="110303" y="5510"/>
                    <a:pt x="104793" y="0"/>
                    <a:pt x="97995" y="0"/>
                  </a:cubicBezTo>
                  <a:cubicBezTo>
                    <a:pt x="91200" y="0"/>
                    <a:pt x="85688" y="5510"/>
                    <a:pt x="85688" y="12307"/>
                  </a:cubicBezTo>
                  <a:lnTo>
                    <a:pt x="85688" y="54444"/>
                  </a:lnTo>
                  <a:cubicBezTo>
                    <a:pt x="70611" y="58714"/>
                    <a:pt x="58714" y="70608"/>
                    <a:pt x="54448" y="85688"/>
                  </a:cubicBezTo>
                  <a:lnTo>
                    <a:pt x="12307" y="85688"/>
                  </a:lnTo>
                  <a:cubicBezTo>
                    <a:pt x="5510" y="85688"/>
                    <a:pt x="0" y="91197"/>
                    <a:pt x="0" y="97995"/>
                  </a:cubicBezTo>
                  <a:cubicBezTo>
                    <a:pt x="0" y="104793"/>
                    <a:pt x="5510" y="110303"/>
                    <a:pt x="12307" y="110303"/>
                  </a:cubicBezTo>
                  <a:lnTo>
                    <a:pt x="52733" y="110303"/>
                  </a:lnTo>
                  <a:lnTo>
                    <a:pt x="52733" y="141712"/>
                  </a:lnTo>
                  <a:lnTo>
                    <a:pt x="12307" y="141712"/>
                  </a:lnTo>
                  <a:cubicBezTo>
                    <a:pt x="5510" y="141712"/>
                    <a:pt x="0" y="147225"/>
                    <a:pt x="0" y="154019"/>
                  </a:cubicBezTo>
                  <a:cubicBezTo>
                    <a:pt x="0" y="160817"/>
                    <a:pt x="5510" y="166327"/>
                    <a:pt x="12307" y="166327"/>
                  </a:cubicBezTo>
                  <a:lnTo>
                    <a:pt x="52733" y="166327"/>
                  </a:lnTo>
                  <a:lnTo>
                    <a:pt x="52733" y="197740"/>
                  </a:lnTo>
                  <a:lnTo>
                    <a:pt x="12307" y="197740"/>
                  </a:lnTo>
                  <a:cubicBezTo>
                    <a:pt x="5510" y="197740"/>
                    <a:pt x="0" y="203249"/>
                    <a:pt x="0" y="210047"/>
                  </a:cubicBezTo>
                  <a:cubicBezTo>
                    <a:pt x="0" y="216845"/>
                    <a:pt x="5510" y="222354"/>
                    <a:pt x="12307" y="222354"/>
                  </a:cubicBezTo>
                  <a:lnTo>
                    <a:pt x="52733" y="222354"/>
                  </a:lnTo>
                  <a:lnTo>
                    <a:pt x="52733" y="253764"/>
                  </a:lnTo>
                  <a:lnTo>
                    <a:pt x="12307" y="253764"/>
                  </a:lnTo>
                  <a:cubicBezTo>
                    <a:pt x="5510" y="253764"/>
                    <a:pt x="0" y="259277"/>
                    <a:pt x="0" y="266071"/>
                  </a:cubicBezTo>
                  <a:cubicBezTo>
                    <a:pt x="0" y="272869"/>
                    <a:pt x="5510" y="278379"/>
                    <a:pt x="12307" y="278379"/>
                  </a:cubicBezTo>
                  <a:lnTo>
                    <a:pt x="52733" y="278379"/>
                  </a:lnTo>
                  <a:lnTo>
                    <a:pt x="52733" y="309791"/>
                  </a:lnTo>
                  <a:lnTo>
                    <a:pt x="12307" y="309791"/>
                  </a:lnTo>
                  <a:cubicBezTo>
                    <a:pt x="5510" y="309791"/>
                    <a:pt x="0" y="315301"/>
                    <a:pt x="0" y="322099"/>
                  </a:cubicBezTo>
                  <a:cubicBezTo>
                    <a:pt x="0" y="328898"/>
                    <a:pt x="5510" y="334406"/>
                    <a:pt x="12307" y="334406"/>
                  </a:cubicBezTo>
                  <a:lnTo>
                    <a:pt x="54444" y="334406"/>
                  </a:lnTo>
                  <a:cubicBezTo>
                    <a:pt x="58714" y="349483"/>
                    <a:pt x="70611" y="361380"/>
                    <a:pt x="85688" y="365650"/>
                  </a:cubicBezTo>
                  <a:lnTo>
                    <a:pt x="85688" y="407787"/>
                  </a:lnTo>
                  <a:cubicBezTo>
                    <a:pt x="85688" y="414584"/>
                    <a:pt x="91197" y="420094"/>
                    <a:pt x="97995" y="420094"/>
                  </a:cubicBezTo>
                  <a:cubicBezTo>
                    <a:pt x="104793" y="420094"/>
                    <a:pt x="110303" y="414584"/>
                    <a:pt x="110303" y="407787"/>
                  </a:cubicBezTo>
                  <a:lnTo>
                    <a:pt x="110303" y="367364"/>
                  </a:lnTo>
                  <a:lnTo>
                    <a:pt x="141715" y="367364"/>
                  </a:lnTo>
                  <a:lnTo>
                    <a:pt x="141715" y="407787"/>
                  </a:lnTo>
                  <a:cubicBezTo>
                    <a:pt x="141715" y="414584"/>
                    <a:pt x="147225" y="420094"/>
                    <a:pt x="154023" y="420094"/>
                  </a:cubicBezTo>
                  <a:cubicBezTo>
                    <a:pt x="160821" y="420094"/>
                    <a:pt x="166330" y="414584"/>
                    <a:pt x="166330" y="407787"/>
                  </a:cubicBezTo>
                  <a:lnTo>
                    <a:pt x="166330" y="367364"/>
                  </a:lnTo>
                  <a:lnTo>
                    <a:pt x="197740" y="367364"/>
                  </a:lnTo>
                  <a:lnTo>
                    <a:pt x="197740" y="407787"/>
                  </a:lnTo>
                  <a:cubicBezTo>
                    <a:pt x="197740" y="414584"/>
                    <a:pt x="203252" y="420094"/>
                    <a:pt x="210047" y="420094"/>
                  </a:cubicBezTo>
                  <a:cubicBezTo>
                    <a:pt x="216845" y="420094"/>
                    <a:pt x="222354" y="414584"/>
                    <a:pt x="222354" y="407787"/>
                  </a:cubicBezTo>
                  <a:lnTo>
                    <a:pt x="222354" y="367364"/>
                  </a:lnTo>
                  <a:lnTo>
                    <a:pt x="253767" y="367364"/>
                  </a:lnTo>
                  <a:lnTo>
                    <a:pt x="253767" y="407787"/>
                  </a:lnTo>
                  <a:cubicBezTo>
                    <a:pt x="253767" y="414584"/>
                    <a:pt x="259277" y="420094"/>
                    <a:pt x="266075" y="420094"/>
                  </a:cubicBezTo>
                  <a:cubicBezTo>
                    <a:pt x="272869" y="420094"/>
                    <a:pt x="278382" y="414584"/>
                    <a:pt x="278382" y="407787"/>
                  </a:cubicBezTo>
                  <a:lnTo>
                    <a:pt x="278382" y="367364"/>
                  </a:lnTo>
                  <a:lnTo>
                    <a:pt x="309791" y="367364"/>
                  </a:lnTo>
                  <a:lnTo>
                    <a:pt x="309791" y="407787"/>
                  </a:lnTo>
                  <a:cubicBezTo>
                    <a:pt x="309791" y="414584"/>
                    <a:pt x="315301" y="420094"/>
                    <a:pt x="322099" y="420094"/>
                  </a:cubicBezTo>
                  <a:cubicBezTo>
                    <a:pt x="328898" y="420094"/>
                    <a:pt x="334406" y="414584"/>
                    <a:pt x="334406" y="407787"/>
                  </a:cubicBezTo>
                  <a:lnTo>
                    <a:pt x="334406" y="365650"/>
                  </a:lnTo>
                  <a:cubicBezTo>
                    <a:pt x="349483" y="361380"/>
                    <a:pt x="361380" y="349486"/>
                    <a:pt x="365650" y="334406"/>
                  </a:cubicBezTo>
                  <a:lnTo>
                    <a:pt x="407787" y="334406"/>
                  </a:lnTo>
                  <a:cubicBezTo>
                    <a:pt x="414584" y="334406"/>
                    <a:pt x="420094" y="328898"/>
                    <a:pt x="420094" y="322099"/>
                  </a:cubicBezTo>
                  <a:cubicBezTo>
                    <a:pt x="420094" y="315301"/>
                    <a:pt x="414584" y="309791"/>
                    <a:pt x="407787" y="309791"/>
                  </a:cubicBezTo>
                  <a:lnTo>
                    <a:pt x="367364" y="309791"/>
                  </a:lnTo>
                  <a:lnTo>
                    <a:pt x="367364" y="278382"/>
                  </a:lnTo>
                  <a:lnTo>
                    <a:pt x="407787" y="278382"/>
                  </a:lnTo>
                  <a:cubicBezTo>
                    <a:pt x="414584" y="278382"/>
                    <a:pt x="420094" y="272869"/>
                    <a:pt x="420094" y="266075"/>
                  </a:cubicBezTo>
                  <a:cubicBezTo>
                    <a:pt x="420094" y="259277"/>
                    <a:pt x="414584" y="253767"/>
                    <a:pt x="407787" y="253767"/>
                  </a:cubicBezTo>
                  <a:lnTo>
                    <a:pt x="367364" y="253767"/>
                  </a:lnTo>
                  <a:lnTo>
                    <a:pt x="367364" y="222354"/>
                  </a:lnTo>
                  <a:lnTo>
                    <a:pt x="407787" y="222354"/>
                  </a:lnTo>
                  <a:cubicBezTo>
                    <a:pt x="414584" y="222354"/>
                    <a:pt x="420094" y="216845"/>
                    <a:pt x="420094" y="210047"/>
                  </a:cubicBezTo>
                  <a:cubicBezTo>
                    <a:pt x="420094" y="203249"/>
                    <a:pt x="414584" y="197740"/>
                    <a:pt x="407787" y="197740"/>
                  </a:cubicBezTo>
                  <a:lnTo>
                    <a:pt x="367364" y="197740"/>
                  </a:lnTo>
                  <a:lnTo>
                    <a:pt x="367364" y="166330"/>
                  </a:lnTo>
                  <a:close/>
                  <a:moveTo>
                    <a:pt x="322099" y="342749"/>
                  </a:moveTo>
                  <a:lnTo>
                    <a:pt x="97995" y="342749"/>
                  </a:lnTo>
                  <a:cubicBezTo>
                    <a:pt x="86611" y="342749"/>
                    <a:pt x="77348" y="333483"/>
                    <a:pt x="77348" y="322099"/>
                  </a:cubicBezTo>
                  <a:lnTo>
                    <a:pt x="77348" y="97995"/>
                  </a:lnTo>
                  <a:cubicBezTo>
                    <a:pt x="77348" y="86611"/>
                    <a:pt x="86611" y="77345"/>
                    <a:pt x="97995" y="77345"/>
                  </a:cubicBezTo>
                  <a:lnTo>
                    <a:pt x="322102" y="77345"/>
                  </a:lnTo>
                  <a:cubicBezTo>
                    <a:pt x="333487" y="77345"/>
                    <a:pt x="342749" y="86611"/>
                    <a:pt x="342749" y="97995"/>
                  </a:cubicBezTo>
                  <a:lnTo>
                    <a:pt x="342749" y="322099"/>
                  </a:lnTo>
                  <a:cubicBezTo>
                    <a:pt x="342749" y="333483"/>
                    <a:pt x="333487" y="342749"/>
                    <a:pt x="322099" y="34274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303" name="Google Shape;1303;p203"/>
          <p:cNvGrpSpPr/>
          <p:nvPr/>
        </p:nvGrpSpPr>
        <p:grpSpPr>
          <a:xfrm>
            <a:off x="247008" y="3505093"/>
            <a:ext cx="381561" cy="381561"/>
            <a:chOff x="2692400" y="4721689"/>
            <a:chExt cx="508748" cy="508748"/>
          </a:xfrm>
        </p:grpSpPr>
        <p:sp>
          <p:nvSpPr>
            <p:cNvPr id="1304" name="Google Shape;1304;p203"/>
            <p:cNvSpPr/>
            <p:nvPr/>
          </p:nvSpPr>
          <p:spPr>
            <a:xfrm>
              <a:off x="2760233" y="4933667"/>
              <a:ext cx="84791" cy="84791"/>
            </a:xfrm>
            <a:custGeom>
              <a:avLst/>
              <a:gdLst/>
              <a:ahLst/>
              <a:cxnLst/>
              <a:rect l="l" t="t" r="r" b="b"/>
              <a:pathLst>
                <a:path w="84791" h="84791" extrusionOk="0">
                  <a:moveTo>
                    <a:pt x="42396" y="0"/>
                  </a:moveTo>
                  <a:cubicBezTo>
                    <a:pt x="18983" y="0"/>
                    <a:pt x="0" y="18983"/>
                    <a:pt x="0" y="42396"/>
                  </a:cubicBezTo>
                  <a:cubicBezTo>
                    <a:pt x="0" y="65809"/>
                    <a:pt x="18983" y="84791"/>
                    <a:pt x="42396" y="84791"/>
                  </a:cubicBezTo>
                  <a:cubicBezTo>
                    <a:pt x="65809" y="84791"/>
                    <a:pt x="84791" y="65809"/>
                    <a:pt x="84791" y="42396"/>
                  </a:cubicBezTo>
                  <a:cubicBezTo>
                    <a:pt x="84763" y="18991"/>
                    <a:pt x="65800" y="29"/>
                    <a:pt x="42396" y="0"/>
                  </a:cubicBezTo>
                  <a:close/>
                  <a:moveTo>
                    <a:pt x="42396" y="67833"/>
                  </a:moveTo>
                  <a:cubicBezTo>
                    <a:pt x="28348" y="67833"/>
                    <a:pt x="16958" y="56443"/>
                    <a:pt x="16958" y="42396"/>
                  </a:cubicBezTo>
                  <a:cubicBezTo>
                    <a:pt x="16958" y="28348"/>
                    <a:pt x="28348" y="16958"/>
                    <a:pt x="42396" y="16958"/>
                  </a:cubicBezTo>
                  <a:cubicBezTo>
                    <a:pt x="56443" y="16958"/>
                    <a:pt x="67833" y="28348"/>
                    <a:pt x="67833" y="42396"/>
                  </a:cubicBezTo>
                  <a:cubicBezTo>
                    <a:pt x="67833" y="56443"/>
                    <a:pt x="56443" y="67833"/>
                    <a:pt x="42396" y="6783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05" name="Google Shape;1305;p203"/>
            <p:cNvSpPr/>
            <p:nvPr/>
          </p:nvSpPr>
          <p:spPr>
            <a:xfrm>
              <a:off x="2929815" y="4755605"/>
              <a:ext cx="84791" cy="84791"/>
            </a:xfrm>
            <a:custGeom>
              <a:avLst/>
              <a:gdLst/>
              <a:ahLst/>
              <a:cxnLst/>
              <a:rect l="l" t="t" r="r" b="b"/>
              <a:pathLst>
                <a:path w="84791" h="84791" extrusionOk="0">
                  <a:moveTo>
                    <a:pt x="42396" y="84791"/>
                  </a:moveTo>
                  <a:cubicBezTo>
                    <a:pt x="65809" y="84791"/>
                    <a:pt x="84791" y="65808"/>
                    <a:pt x="84791" y="42396"/>
                  </a:cubicBezTo>
                  <a:cubicBezTo>
                    <a:pt x="84791" y="18983"/>
                    <a:pt x="65809" y="0"/>
                    <a:pt x="42396" y="0"/>
                  </a:cubicBezTo>
                  <a:cubicBezTo>
                    <a:pt x="18983" y="0"/>
                    <a:pt x="0" y="18983"/>
                    <a:pt x="0" y="42396"/>
                  </a:cubicBezTo>
                  <a:cubicBezTo>
                    <a:pt x="29" y="65800"/>
                    <a:pt x="18991" y="84763"/>
                    <a:pt x="42396" y="84791"/>
                  </a:cubicBezTo>
                  <a:close/>
                  <a:moveTo>
                    <a:pt x="42396" y="16958"/>
                  </a:moveTo>
                  <a:cubicBezTo>
                    <a:pt x="56443" y="16958"/>
                    <a:pt x="67833" y="28348"/>
                    <a:pt x="67833" y="42396"/>
                  </a:cubicBezTo>
                  <a:cubicBezTo>
                    <a:pt x="67833" y="56443"/>
                    <a:pt x="56443" y="67833"/>
                    <a:pt x="42396" y="67833"/>
                  </a:cubicBezTo>
                  <a:cubicBezTo>
                    <a:pt x="28348" y="67833"/>
                    <a:pt x="16958" y="56443"/>
                    <a:pt x="16958" y="42396"/>
                  </a:cubicBezTo>
                  <a:cubicBezTo>
                    <a:pt x="16958" y="28348"/>
                    <a:pt x="28348" y="16958"/>
                    <a:pt x="42396" y="1695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06" name="Google Shape;1306;p203"/>
            <p:cNvSpPr/>
            <p:nvPr/>
          </p:nvSpPr>
          <p:spPr>
            <a:xfrm>
              <a:off x="2692400" y="4721689"/>
              <a:ext cx="508748" cy="508748"/>
            </a:xfrm>
            <a:custGeom>
              <a:avLst/>
              <a:gdLst/>
              <a:ahLst/>
              <a:cxnLst/>
              <a:rect l="l" t="t" r="r" b="b"/>
              <a:pathLst>
                <a:path w="508748" h="508748" extrusionOk="0">
                  <a:moveTo>
                    <a:pt x="483311" y="257968"/>
                  </a:moveTo>
                  <a:lnTo>
                    <a:pt x="483311" y="228937"/>
                  </a:lnTo>
                  <a:cubicBezTo>
                    <a:pt x="483245" y="207631"/>
                    <a:pt x="467347" y="189699"/>
                    <a:pt x="446206" y="187075"/>
                  </a:cubicBezTo>
                  <a:lnTo>
                    <a:pt x="355664" y="84530"/>
                  </a:lnTo>
                  <a:cubicBezTo>
                    <a:pt x="355963" y="81798"/>
                    <a:pt x="356115" y="79057"/>
                    <a:pt x="356124" y="76312"/>
                  </a:cubicBezTo>
                  <a:cubicBezTo>
                    <a:pt x="356124" y="34165"/>
                    <a:pt x="321959" y="0"/>
                    <a:pt x="279811" y="0"/>
                  </a:cubicBezTo>
                  <a:cubicBezTo>
                    <a:pt x="237664" y="0"/>
                    <a:pt x="203499" y="34165"/>
                    <a:pt x="203499" y="76312"/>
                  </a:cubicBezTo>
                  <a:cubicBezTo>
                    <a:pt x="203499" y="77662"/>
                    <a:pt x="203636" y="78974"/>
                    <a:pt x="203702" y="80299"/>
                  </a:cubicBezTo>
                  <a:lnTo>
                    <a:pt x="105708" y="178290"/>
                  </a:lnTo>
                  <a:cubicBezTo>
                    <a:pt x="74971" y="180041"/>
                    <a:pt x="48316" y="200137"/>
                    <a:pt x="38169" y="229206"/>
                  </a:cubicBezTo>
                  <a:cubicBezTo>
                    <a:pt x="28021" y="258274"/>
                    <a:pt x="36384" y="290593"/>
                    <a:pt x="59354" y="311091"/>
                  </a:cubicBezTo>
                  <a:lnTo>
                    <a:pt x="59354" y="440915"/>
                  </a:lnTo>
                  <a:lnTo>
                    <a:pt x="8479" y="440915"/>
                  </a:lnTo>
                  <a:cubicBezTo>
                    <a:pt x="3797" y="440915"/>
                    <a:pt x="0" y="444711"/>
                    <a:pt x="0" y="449394"/>
                  </a:cubicBezTo>
                  <a:lnTo>
                    <a:pt x="0" y="500269"/>
                  </a:lnTo>
                  <a:cubicBezTo>
                    <a:pt x="0" y="504951"/>
                    <a:pt x="3797" y="508748"/>
                    <a:pt x="8479" y="508748"/>
                  </a:cubicBezTo>
                  <a:lnTo>
                    <a:pt x="330686" y="508748"/>
                  </a:lnTo>
                  <a:cubicBezTo>
                    <a:pt x="335369" y="508748"/>
                    <a:pt x="339165" y="504951"/>
                    <a:pt x="339165" y="500269"/>
                  </a:cubicBezTo>
                  <a:lnTo>
                    <a:pt x="339165" y="449394"/>
                  </a:lnTo>
                  <a:cubicBezTo>
                    <a:pt x="339165" y="444711"/>
                    <a:pt x="335369" y="440915"/>
                    <a:pt x="330686" y="440915"/>
                  </a:cubicBezTo>
                  <a:lnTo>
                    <a:pt x="161104" y="440915"/>
                  </a:lnTo>
                  <a:lnTo>
                    <a:pt x="161104" y="311091"/>
                  </a:lnTo>
                  <a:cubicBezTo>
                    <a:pt x="180566" y="293959"/>
                    <a:pt x="189795" y="267983"/>
                    <a:pt x="185505" y="242409"/>
                  </a:cubicBezTo>
                  <a:lnTo>
                    <a:pt x="275489" y="152405"/>
                  </a:lnTo>
                  <a:cubicBezTo>
                    <a:pt x="276930" y="152488"/>
                    <a:pt x="278354" y="152624"/>
                    <a:pt x="279811" y="152624"/>
                  </a:cubicBezTo>
                  <a:cubicBezTo>
                    <a:pt x="284125" y="152600"/>
                    <a:pt x="288427" y="152206"/>
                    <a:pt x="292675" y="151453"/>
                  </a:cubicBezTo>
                  <a:lnTo>
                    <a:pt x="398519" y="234874"/>
                  </a:lnTo>
                  <a:lnTo>
                    <a:pt x="398519" y="257984"/>
                  </a:lnTo>
                  <a:cubicBezTo>
                    <a:pt x="383093" y="264721"/>
                    <a:pt x="373111" y="279940"/>
                    <a:pt x="373082" y="296770"/>
                  </a:cubicBezTo>
                  <a:lnTo>
                    <a:pt x="373082" y="381561"/>
                  </a:lnTo>
                  <a:cubicBezTo>
                    <a:pt x="373065" y="384509"/>
                    <a:pt x="374581" y="387249"/>
                    <a:pt x="377081" y="388806"/>
                  </a:cubicBezTo>
                  <a:cubicBezTo>
                    <a:pt x="379586" y="390363"/>
                    <a:pt x="382716" y="390508"/>
                    <a:pt x="385349" y="389191"/>
                  </a:cubicBezTo>
                  <a:lnTo>
                    <a:pt x="419266" y="372233"/>
                  </a:lnTo>
                  <a:cubicBezTo>
                    <a:pt x="422156" y="370793"/>
                    <a:pt x="423974" y="367832"/>
                    <a:pt x="423957" y="364603"/>
                  </a:cubicBezTo>
                  <a:lnTo>
                    <a:pt x="423957" y="305249"/>
                  </a:lnTo>
                  <a:lnTo>
                    <a:pt x="457873" y="305249"/>
                  </a:lnTo>
                  <a:lnTo>
                    <a:pt x="457873" y="364603"/>
                  </a:lnTo>
                  <a:cubicBezTo>
                    <a:pt x="457856" y="367832"/>
                    <a:pt x="459674" y="370793"/>
                    <a:pt x="462564" y="372233"/>
                  </a:cubicBezTo>
                  <a:lnTo>
                    <a:pt x="496481" y="389191"/>
                  </a:lnTo>
                  <a:cubicBezTo>
                    <a:pt x="499114" y="390508"/>
                    <a:pt x="502243" y="390363"/>
                    <a:pt x="504749" y="388806"/>
                  </a:cubicBezTo>
                  <a:cubicBezTo>
                    <a:pt x="507249" y="387249"/>
                    <a:pt x="508765" y="384509"/>
                    <a:pt x="508748" y="381561"/>
                  </a:cubicBezTo>
                  <a:lnTo>
                    <a:pt x="508748" y="296770"/>
                  </a:lnTo>
                  <a:cubicBezTo>
                    <a:pt x="508727" y="279931"/>
                    <a:pt x="498742" y="264704"/>
                    <a:pt x="483311" y="257968"/>
                  </a:cubicBezTo>
                  <a:close/>
                  <a:moveTo>
                    <a:pt x="279811" y="16958"/>
                  </a:moveTo>
                  <a:cubicBezTo>
                    <a:pt x="312594" y="16958"/>
                    <a:pt x="339165" y="43530"/>
                    <a:pt x="339165" y="76312"/>
                  </a:cubicBezTo>
                  <a:cubicBezTo>
                    <a:pt x="339165" y="109095"/>
                    <a:pt x="312594" y="135666"/>
                    <a:pt x="279811" y="135666"/>
                  </a:cubicBezTo>
                  <a:cubicBezTo>
                    <a:pt x="247029" y="135666"/>
                    <a:pt x="220457" y="109095"/>
                    <a:pt x="220457" y="76312"/>
                  </a:cubicBezTo>
                  <a:cubicBezTo>
                    <a:pt x="220495" y="43547"/>
                    <a:pt x="247046" y="16996"/>
                    <a:pt x="279811" y="16958"/>
                  </a:cubicBezTo>
                  <a:close/>
                  <a:moveTo>
                    <a:pt x="322207" y="491790"/>
                  </a:moveTo>
                  <a:lnTo>
                    <a:pt x="16958" y="491790"/>
                  </a:lnTo>
                  <a:lnTo>
                    <a:pt x="16958" y="457873"/>
                  </a:lnTo>
                  <a:lnTo>
                    <a:pt x="322207" y="457873"/>
                  </a:lnTo>
                  <a:close/>
                  <a:moveTo>
                    <a:pt x="144145" y="440915"/>
                  </a:moveTo>
                  <a:lnTo>
                    <a:pt x="76312" y="440915"/>
                  </a:lnTo>
                  <a:lnTo>
                    <a:pt x="76312" y="322629"/>
                  </a:lnTo>
                  <a:cubicBezTo>
                    <a:pt x="97651" y="333365"/>
                    <a:pt x="122806" y="333365"/>
                    <a:pt x="144145" y="322629"/>
                  </a:cubicBezTo>
                  <a:close/>
                  <a:moveTo>
                    <a:pt x="110229" y="313728"/>
                  </a:moveTo>
                  <a:cubicBezTo>
                    <a:pt x="77447" y="313728"/>
                    <a:pt x="50875" y="287156"/>
                    <a:pt x="50875" y="254374"/>
                  </a:cubicBezTo>
                  <a:cubicBezTo>
                    <a:pt x="50875" y="221592"/>
                    <a:pt x="77447" y="195020"/>
                    <a:pt x="110229" y="195020"/>
                  </a:cubicBezTo>
                  <a:cubicBezTo>
                    <a:pt x="143011" y="195020"/>
                    <a:pt x="169583" y="221592"/>
                    <a:pt x="169583" y="254374"/>
                  </a:cubicBezTo>
                  <a:cubicBezTo>
                    <a:pt x="169546" y="287140"/>
                    <a:pt x="142994" y="313691"/>
                    <a:pt x="110229" y="313728"/>
                  </a:cubicBezTo>
                  <a:close/>
                  <a:moveTo>
                    <a:pt x="180107" y="223848"/>
                  </a:moveTo>
                  <a:cubicBezTo>
                    <a:pt x="170456" y="201926"/>
                    <a:pt x="151097" y="185783"/>
                    <a:pt x="127795" y="180223"/>
                  </a:cubicBezTo>
                  <a:lnTo>
                    <a:pt x="207502" y="100520"/>
                  </a:lnTo>
                  <a:cubicBezTo>
                    <a:pt x="215112" y="123117"/>
                    <a:pt x="232812" y="140879"/>
                    <a:pt x="255384" y="148563"/>
                  </a:cubicBezTo>
                  <a:close/>
                  <a:moveTo>
                    <a:pt x="350670" y="104490"/>
                  </a:moveTo>
                  <a:lnTo>
                    <a:pt x="425712" y="189484"/>
                  </a:lnTo>
                  <a:cubicBezTo>
                    <a:pt x="414090" y="194006"/>
                    <a:pt x="405048" y="203417"/>
                    <a:pt x="400995" y="215208"/>
                  </a:cubicBezTo>
                  <a:lnTo>
                    <a:pt x="312254" y="145279"/>
                  </a:lnTo>
                  <a:cubicBezTo>
                    <a:pt x="329746" y="137020"/>
                    <a:pt x="343472" y="122446"/>
                    <a:pt x="350670" y="104490"/>
                  </a:cubicBezTo>
                  <a:close/>
                  <a:moveTo>
                    <a:pt x="415478" y="228937"/>
                  </a:moveTo>
                  <a:cubicBezTo>
                    <a:pt x="415478" y="214889"/>
                    <a:pt x="426867" y="203499"/>
                    <a:pt x="440915" y="203499"/>
                  </a:cubicBezTo>
                  <a:cubicBezTo>
                    <a:pt x="454963" y="203499"/>
                    <a:pt x="466352" y="214889"/>
                    <a:pt x="466352" y="228937"/>
                  </a:cubicBezTo>
                  <a:lnTo>
                    <a:pt x="466352" y="254374"/>
                  </a:lnTo>
                  <a:lnTo>
                    <a:pt x="415478" y="254374"/>
                  </a:lnTo>
                  <a:close/>
                  <a:moveTo>
                    <a:pt x="491790" y="367841"/>
                  </a:moveTo>
                  <a:lnTo>
                    <a:pt x="474831" y="359362"/>
                  </a:lnTo>
                  <a:lnTo>
                    <a:pt x="474831" y="296770"/>
                  </a:lnTo>
                  <a:cubicBezTo>
                    <a:pt x="474831" y="292087"/>
                    <a:pt x="471035" y="288291"/>
                    <a:pt x="466352" y="288291"/>
                  </a:cubicBezTo>
                  <a:lnTo>
                    <a:pt x="415478" y="288291"/>
                  </a:lnTo>
                  <a:cubicBezTo>
                    <a:pt x="410795" y="288291"/>
                    <a:pt x="406998" y="292087"/>
                    <a:pt x="406998" y="296770"/>
                  </a:cubicBezTo>
                  <a:lnTo>
                    <a:pt x="406998" y="359362"/>
                  </a:lnTo>
                  <a:lnTo>
                    <a:pt x="390040" y="367841"/>
                  </a:lnTo>
                  <a:lnTo>
                    <a:pt x="390040" y="296770"/>
                  </a:lnTo>
                  <a:cubicBezTo>
                    <a:pt x="390040" y="282722"/>
                    <a:pt x="401430" y="271332"/>
                    <a:pt x="415478" y="271332"/>
                  </a:cubicBezTo>
                  <a:lnTo>
                    <a:pt x="466352" y="271332"/>
                  </a:lnTo>
                  <a:cubicBezTo>
                    <a:pt x="480400" y="271332"/>
                    <a:pt x="491790" y="282722"/>
                    <a:pt x="491790" y="29677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07" name="Google Shape;1307;p203"/>
            <p:cNvSpPr/>
            <p:nvPr/>
          </p:nvSpPr>
          <p:spPr>
            <a:xfrm>
              <a:off x="2785670" y="5077812"/>
              <a:ext cx="16958" cy="67833"/>
            </a:xfrm>
            <a:custGeom>
              <a:avLst/>
              <a:gdLst/>
              <a:ahLst/>
              <a:cxnLst/>
              <a:rect l="l" t="t" r="r" b="b"/>
              <a:pathLst>
                <a:path w="16958" h="67833" extrusionOk="0">
                  <a:moveTo>
                    <a:pt x="8479" y="0"/>
                  </a:moveTo>
                  <a:cubicBezTo>
                    <a:pt x="3797" y="0"/>
                    <a:pt x="0" y="3797"/>
                    <a:pt x="0" y="8479"/>
                  </a:cubicBezTo>
                  <a:lnTo>
                    <a:pt x="0" y="59354"/>
                  </a:lnTo>
                  <a:cubicBezTo>
                    <a:pt x="0" y="64037"/>
                    <a:pt x="3797" y="67833"/>
                    <a:pt x="8479" y="67833"/>
                  </a:cubicBezTo>
                  <a:cubicBezTo>
                    <a:pt x="13162" y="67833"/>
                    <a:pt x="16958" y="64037"/>
                    <a:pt x="16958" y="59354"/>
                  </a:cubicBezTo>
                  <a:lnTo>
                    <a:pt x="16958" y="8479"/>
                  </a:lnTo>
                  <a:cubicBezTo>
                    <a:pt x="16958" y="3797"/>
                    <a:pt x="13162" y="0"/>
                    <a:pt x="8479"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08" name="Google Shape;1308;p203"/>
            <p:cNvSpPr/>
            <p:nvPr/>
          </p:nvSpPr>
          <p:spPr>
            <a:xfrm>
              <a:off x="2853399" y="4857459"/>
              <a:ext cx="50874" cy="50874"/>
            </a:xfrm>
            <a:custGeom>
              <a:avLst/>
              <a:gdLst/>
              <a:ahLst/>
              <a:cxnLst/>
              <a:rect l="l" t="t" r="r" b="b"/>
              <a:pathLst>
                <a:path w="50874" h="50874" extrusionOk="0">
                  <a:moveTo>
                    <a:pt x="36504" y="2380"/>
                  </a:moveTo>
                  <a:lnTo>
                    <a:pt x="2588" y="36297"/>
                  </a:lnTo>
                  <a:cubicBezTo>
                    <a:pt x="386" y="38425"/>
                    <a:pt x="-501" y="41579"/>
                    <a:pt x="277" y="44544"/>
                  </a:cubicBezTo>
                  <a:cubicBezTo>
                    <a:pt x="1052" y="47508"/>
                    <a:pt x="3366" y="49822"/>
                    <a:pt x="6330" y="50597"/>
                  </a:cubicBezTo>
                  <a:cubicBezTo>
                    <a:pt x="9295" y="51375"/>
                    <a:pt x="12449" y="50489"/>
                    <a:pt x="14577" y="48286"/>
                  </a:cubicBezTo>
                  <a:lnTo>
                    <a:pt x="48494" y="14370"/>
                  </a:lnTo>
                  <a:cubicBezTo>
                    <a:pt x="51708" y="11042"/>
                    <a:pt x="51662" y="5754"/>
                    <a:pt x="48391" y="2483"/>
                  </a:cubicBezTo>
                  <a:cubicBezTo>
                    <a:pt x="45120" y="-788"/>
                    <a:pt x="39833" y="-832"/>
                    <a:pt x="36504" y="238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309" name="Google Shape;1309;p203"/>
          <p:cNvGrpSpPr/>
          <p:nvPr/>
        </p:nvGrpSpPr>
        <p:grpSpPr>
          <a:xfrm>
            <a:off x="200900" y="2155737"/>
            <a:ext cx="549418" cy="205741"/>
            <a:chOff x="2630920" y="3097553"/>
            <a:chExt cx="732558" cy="274322"/>
          </a:xfrm>
        </p:grpSpPr>
        <p:sp>
          <p:nvSpPr>
            <p:cNvPr id="1310" name="Google Shape;1310;p203"/>
            <p:cNvSpPr/>
            <p:nvPr/>
          </p:nvSpPr>
          <p:spPr>
            <a:xfrm>
              <a:off x="2630920" y="3097553"/>
              <a:ext cx="732558" cy="274322"/>
            </a:xfrm>
            <a:custGeom>
              <a:avLst/>
              <a:gdLst/>
              <a:ahLst/>
              <a:cxnLst/>
              <a:rect l="l" t="t" r="r" b="b"/>
              <a:pathLst>
                <a:path w="732558" h="274322" extrusionOk="0">
                  <a:moveTo>
                    <a:pt x="713305" y="115353"/>
                  </a:moveTo>
                  <a:cubicBezTo>
                    <a:pt x="672249" y="86496"/>
                    <a:pt x="614195" y="80443"/>
                    <a:pt x="572725" y="80443"/>
                  </a:cubicBezTo>
                  <a:lnTo>
                    <a:pt x="563638" y="80443"/>
                  </a:lnTo>
                  <a:lnTo>
                    <a:pt x="419118" y="12869"/>
                  </a:lnTo>
                  <a:cubicBezTo>
                    <a:pt x="401116" y="4446"/>
                    <a:pt x="381095" y="0"/>
                    <a:pt x="361233" y="0"/>
                  </a:cubicBezTo>
                  <a:lnTo>
                    <a:pt x="233659" y="0"/>
                  </a:lnTo>
                  <a:cubicBezTo>
                    <a:pt x="221263" y="0"/>
                    <a:pt x="209201" y="2481"/>
                    <a:pt x="197805" y="7370"/>
                  </a:cubicBezTo>
                  <a:lnTo>
                    <a:pt x="65363" y="64242"/>
                  </a:lnTo>
                  <a:cubicBezTo>
                    <a:pt x="58092" y="67367"/>
                    <a:pt x="50396" y="68952"/>
                    <a:pt x="42482" y="68952"/>
                  </a:cubicBezTo>
                  <a:lnTo>
                    <a:pt x="33668" y="68952"/>
                  </a:lnTo>
                  <a:cubicBezTo>
                    <a:pt x="15107" y="68946"/>
                    <a:pt x="0" y="84083"/>
                    <a:pt x="0" y="102686"/>
                  </a:cubicBezTo>
                  <a:lnTo>
                    <a:pt x="0" y="175675"/>
                  </a:lnTo>
                  <a:cubicBezTo>
                    <a:pt x="0" y="191786"/>
                    <a:pt x="11457" y="205713"/>
                    <a:pt x="27241" y="208788"/>
                  </a:cubicBezTo>
                  <a:lnTo>
                    <a:pt x="69706" y="217064"/>
                  </a:lnTo>
                  <a:cubicBezTo>
                    <a:pt x="74954" y="249487"/>
                    <a:pt x="103078" y="274323"/>
                    <a:pt x="136891" y="274323"/>
                  </a:cubicBezTo>
                  <a:cubicBezTo>
                    <a:pt x="162186" y="274323"/>
                    <a:pt x="184286" y="260418"/>
                    <a:pt x="196022" y="239845"/>
                  </a:cubicBezTo>
                  <a:lnTo>
                    <a:pt x="559473" y="239845"/>
                  </a:lnTo>
                  <a:cubicBezTo>
                    <a:pt x="571210" y="260418"/>
                    <a:pt x="593310" y="274323"/>
                    <a:pt x="618605" y="274323"/>
                  </a:cubicBezTo>
                  <a:cubicBezTo>
                    <a:pt x="643895" y="274323"/>
                    <a:pt x="665999" y="260418"/>
                    <a:pt x="677737" y="239845"/>
                  </a:cubicBezTo>
                  <a:lnTo>
                    <a:pt x="698891" y="239845"/>
                  </a:lnTo>
                  <a:cubicBezTo>
                    <a:pt x="717451" y="239845"/>
                    <a:pt x="732559" y="224714"/>
                    <a:pt x="732559" y="206110"/>
                  </a:cubicBezTo>
                  <a:lnTo>
                    <a:pt x="732559" y="152435"/>
                  </a:lnTo>
                  <a:cubicBezTo>
                    <a:pt x="732559" y="137691"/>
                    <a:pt x="725361" y="123825"/>
                    <a:pt x="713305" y="115353"/>
                  </a:cubicBezTo>
                  <a:close/>
                  <a:moveTo>
                    <a:pt x="410041" y="32356"/>
                  </a:moveTo>
                  <a:lnTo>
                    <a:pt x="512890" y="80443"/>
                  </a:lnTo>
                  <a:lnTo>
                    <a:pt x="359747" y="80443"/>
                  </a:lnTo>
                  <a:lnTo>
                    <a:pt x="309322" y="21504"/>
                  </a:lnTo>
                  <a:lnTo>
                    <a:pt x="361227" y="21504"/>
                  </a:lnTo>
                  <a:cubicBezTo>
                    <a:pt x="377983" y="21504"/>
                    <a:pt x="394862" y="25256"/>
                    <a:pt x="410041" y="32356"/>
                  </a:cubicBezTo>
                  <a:close/>
                  <a:moveTo>
                    <a:pt x="281059" y="21504"/>
                  </a:moveTo>
                  <a:lnTo>
                    <a:pt x="331483" y="80443"/>
                  </a:lnTo>
                  <a:lnTo>
                    <a:pt x="313291" y="80443"/>
                  </a:lnTo>
                  <a:cubicBezTo>
                    <a:pt x="306371" y="80443"/>
                    <a:pt x="299816" y="77424"/>
                    <a:pt x="295310" y="72155"/>
                  </a:cubicBezTo>
                  <a:lnTo>
                    <a:pt x="251979" y="21504"/>
                  </a:lnTo>
                  <a:close/>
                  <a:moveTo>
                    <a:pt x="203853" y="218341"/>
                  </a:moveTo>
                  <a:cubicBezTo>
                    <a:pt x="204573" y="214370"/>
                    <a:pt x="204971" y="210289"/>
                    <a:pt x="204971" y="206110"/>
                  </a:cubicBezTo>
                  <a:cubicBezTo>
                    <a:pt x="204971" y="201530"/>
                    <a:pt x="204513" y="196944"/>
                    <a:pt x="203607" y="192481"/>
                  </a:cubicBezTo>
                  <a:cubicBezTo>
                    <a:pt x="202427" y="186662"/>
                    <a:pt x="196765" y="182905"/>
                    <a:pt x="190959" y="184080"/>
                  </a:cubicBezTo>
                  <a:cubicBezTo>
                    <a:pt x="185146" y="185261"/>
                    <a:pt x="181396" y="190940"/>
                    <a:pt x="182575" y="196759"/>
                  </a:cubicBezTo>
                  <a:cubicBezTo>
                    <a:pt x="183196" y="199811"/>
                    <a:pt x="183509" y="202958"/>
                    <a:pt x="183509" y="206110"/>
                  </a:cubicBezTo>
                  <a:cubicBezTo>
                    <a:pt x="183509" y="231864"/>
                    <a:pt x="162595" y="252815"/>
                    <a:pt x="136891" y="252815"/>
                  </a:cubicBezTo>
                  <a:cubicBezTo>
                    <a:pt x="111187" y="252815"/>
                    <a:pt x="90279" y="231864"/>
                    <a:pt x="90279" y="206110"/>
                  </a:cubicBezTo>
                  <a:cubicBezTo>
                    <a:pt x="90279" y="180357"/>
                    <a:pt x="111187" y="159401"/>
                    <a:pt x="136891" y="159401"/>
                  </a:cubicBezTo>
                  <a:cubicBezTo>
                    <a:pt x="143403" y="159401"/>
                    <a:pt x="149690" y="160717"/>
                    <a:pt x="155592" y="163310"/>
                  </a:cubicBezTo>
                  <a:cubicBezTo>
                    <a:pt x="161013" y="165690"/>
                    <a:pt x="167345" y="163216"/>
                    <a:pt x="169726" y="157778"/>
                  </a:cubicBezTo>
                  <a:cubicBezTo>
                    <a:pt x="172107" y="152341"/>
                    <a:pt x="169637" y="146001"/>
                    <a:pt x="164211" y="143616"/>
                  </a:cubicBezTo>
                  <a:cubicBezTo>
                    <a:pt x="155574" y="139824"/>
                    <a:pt x="146382" y="137898"/>
                    <a:pt x="136891" y="137898"/>
                  </a:cubicBezTo>
                  <a:cubicBezTo>
                    <a:pt x="103078" y="137898"/>
                    <a:pt x="74954" y="162734"/>
                    <a:pt x="69706" y="195157"/>
                  </a:cubicBezTo>
                  <a:lnTo>
                    <a:pt x="31337" y="187681"/>
                  </a:lnTo>
                  <a:cubicBezTo>
                    <a:pt x="25614" y="186567"/>
                    <a:pt x="21456" y="181516"/>
                    <a:pt x="21456" y="175675"/>
                  </a:cubicBezTo>
                  <a:lnTo>
                    <a:pt x="21456" y="136420"/>
                  </a:lnTo>
                  <a:lnTo>
                    <a:pt x="33668" y="136420"/>
                  </a:lnTo>
                  <a:cubicBezTo>
                    <a:pt x="39592" y="136420"/>
                    <a:pt x="44399" y="131604"/>
                    <a:pt x="44399" y="125668"/>
                  </a:cubicBezTo>
                  <a:cubicBezTo>
                    <a:pt x="44399" y="119732"/>
                    <a:pt x="39592" y="114916"/>
                    <a:pt x="33668" y="114916"/>
                  </a:cubicBezTo>
                  <a:lnTo>
                    <a:pt x="21462" y="114916"/>
                  </a:lnTo>
                  <a:lnTo>
                    <a:pt x="21462" y="102686"/>
                  </a:lnTo>
                  <a:cubicBezTo>
                    <a:pt x="21462" y="95938"/>
                    <a:pt x="26939" y="90456"/>
                    <a:pt x="33668" y="90456"/>
                  </a:cubicBezTo>
                  <a:lnTo>
                    <a:pt x="42482" y="90456"/>
                  </a:lnTo>
                  <a:cubicBezTo>
                    <a:pt x="53319" y="90456"/>
                    <a:pt x="63860" y="88283"/>
                    <a:pt x="73819" y="84010"/>
                  </a:cubicBezTo>
                  <a:lnTo>
                    <a:pt x="206255" y="27137"/>
                  </a:lnTo>
                  <a:cubicBezTo>
                    <a:pt x="212063" y="24645"/>
                    <a:pt x="218094" y="22993"/>
                    <a:pt x="224269" y="22153"/>
                  </a:cubicBezTo>
                  <a:lnTo>
                    <a:pt x="279019" y="86149"/>
                  </a:lnTo>
                  <a:cubicBezTo>
                    <a:pt x="287604" y="96190"/>
                    <a:pt x="300095" y="101947"/>
                    <a:pt x="313291" y="101947"/>
                  </a:cubicBezTo>
                  <a:lnTo>
                    <a:pt x="572725" y="101947"/>
                  </a:lnTo>
                  <a:cubicBezTo>
                    <a:pt x="601402" y="101947"/>
                    <a:pt x="652570" y="105312"/>
                    <a:pt x="690480" y="126407"/>
                  </a:cubicBezTo>
                  <a:lnTo>
                    <a:pt x="687422" y="126407"/>
                  </a:lnTo>
                  <a:cubicBezTo>
                    <a:pt x="681493" y="126407"/>
                    <a:pt x="676691" y="131223"/>
                    <a:pt x="676691" y="137159"/>
                  </a:cubicBezTo>
                  <a:cubicBezTo>
                    <a:pt x="676691" y="143100"/>
                    <a:pt x="681493" y="147911"/>
                    <a:pt x="687422" y="147911"/>
                  </a:cubicBezTo>
                  <a:lnTo>
                    <a:pt x="710655" y="147911"/>
                  </a:lnTo>
                  <a:cubicBezTo>
                    <a:pt x="710941" y="149389"/>
                    <a:pt x="711097" y="150901"/>
                    <a:pt x="711097" y="152435"/>
                  </a:cubicBezTo>
                  <a:lnTo>
                    <a:pt x="711097" y="172376"/>
                  </a:lnTo>
                  <a:lnTo>
                    <a:pt x="677737" y="172376"/>
                  </a:lnTo>
                  <a:cubicBezTo>
                    <a:pt x="665999" y="151803"/>
                    <a:pt x="643901" y="137904"/>
                    <a:pt x="618605" y="137904"/>
                  </a:cubicBezTo>
                  <a:cubicBezTo>
                    <a:pt x="593310" y="137904"/>
                    <a:pt x="571210" y="151803"/>
                    <a:pt x="559473" y="172376"/>
                  </a:cubicBezTo>
                  <a:lnTo>
                    <a:pt x="538325" y="172376"/>
                  </a:lnTo>
                  <a:cubicBezTo>
                    <a:pt x="532396" y="172376"/>
                    <a:pt x="527594" y="177188"/>
                    <a:pt x="527594" y="183128"/>
                  </a:cubicBezTo>
                  <a:cubicBezTo>
                    <a:pt x="527594" y="189065"/>
                    <a:pt x="532396" y="193880"/>
                    <a:pt x="538325" y="193880"/>
                  </a:cubicBezTo>
                  <a:lnTo>
                    <a:pt x="551644" y="193880"/>
                  </a:lnTo>
                  <a:cubicBezTo>
                    <a:pt x="550923" y="197851"/>
                    <a:pt x="550525" y="201933"/>
                    <a:pt x="550525" y="206110"/>
                  </a:cubicBezTo>
                  <a:cubicBezTo>
                    <a:pt x="550525" y="210289"/>
                    <a:pt x="550923" y="214370"/>
                    <a:pt x="551644" y="218341"/>
                  </a:cubicBezTo>
                  <a:close/>
                  <a:moveTo>
                    <a:pt x="618605" y="252815"/>
                  </a:moveTo>
                  <a:cubicBezTo>
                    <a:pt x="592902" y="252815"/>
                    <a:pt x="571987" y="231864"/>
                    <a:pt x="571987" y="206110"/>
                  </a:cubicBezTo>
                  <a:cubicBezTo>
                    <a:pt x="571987" y="180357"/>
                    <a:pt x="592902" y="159401"/>
                    <a:pt x="618605" y="159401"/>
                  </a:cubicBezTo>
                  <a:cubicBezTo>
                    <a:pt x="644309" y="159401"/>
                    <a:pt x="665224" y="180357"/>
                    <a:pt x="665224" y="206110"/>
                  </a:cubicBezTo>
                  <a:cubicBezTo>
                    <a:pt x="665224" y="231864"/>
                    <a:pt x="644309" y="252815"/>
                    <a:pt x="618605" y="252815"/>
                  </a:cubicBezTo>
                  <a:close/>
                  <a:moveTo>
                    <a:pt x="698891" y="218341"/>
                  </a:moveTo>
                  <a:lnTo>
                    <a:pt x="685567" y="218341"/>
                  </a:lnTo>
                  <a:cubicBezTo>
                    <a:pt x="686288" y="214370"/>
                    <a:pt x="686685" y="210289"/>
                    <a:pt x="686685" y="206110"/>
                  </a:cubicBezTo>
                  <a:cubicBezTo>
                    <a:pt x="686685" y="201933"/>
                    <a:pt x="686288" y="197851"/>
                    <a:pt x="685567" y="193880"/>
                  </a:cubicBezTo>
                  <a:lnTo>
                    <a:pt x="711097" y="193880"/>
                  </a:lnTo>
                  <a:lnTo>
                    <a:pt x="711097" y="206110"/>
                  </a:lnTo>
                  <a:cubicBezTo>
                    <a:pt x="711097" y="212854"/>
                    <a:pt x="705620" y="218341"/>
                    <a:pt x="698891" y="21834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11" name="Google Shape;1311;p203"/>
            <p:cNvSpPr/>
            <p:nvPr/>
          </p:nvSpPr>
          <p:spPr>
            <a:xfrm>
              <a:off x="2871775" y="3223960"/>
              <a:ext cx="262321" cy="67473"/>
            </a:xfrm>
            <a:custGeom>
              <a:avLst/>
              <a:gdLst/>
              <a:ahLst/>
              <a:cxnLst/>
              <a:rect l="l" t="t" r="r" b="b"/>
              <a:pathLst>
                <a:path w="262321" h="67473" extrusionOk="0">
                  <a:moveTo>
                    <a:pt x="251590" y="45969"/>
                  </a:moveTo>
                  <a:lnTo>
                    <a:pt x="107853" y="45969"/>
                  </a:lnTo>
                  <a:lnTo>
                    <a:pt x="83545" y="13496"/>
                  </a:lnTo>
                  <a:cubicBezTo>
                    <a:pt x="77220" y="5045"/>
                    <a:pt x="67149" y="0"/>
                    <a:pt x="56607" y="0"/>
                  </a:cubicBezTo>
                  <a:lnTo>
                    <a:pt x="10733" y="0"/>
                  </a:lnTo>
                  <a:cubicBezTo>
                    <a:pt x="6664" y="0"/>
                    <a:pt x="2953" y="2302"/>
                    <a:pt x="1137" y="5947"/>
                  </a:cubicBezTo>
                  <a:cubicBezTo>
                    <a:pt x="-686" y="9587"/>
                    <a:pt x="-294" y="13949"/>
                    <a:pt x="2148" y="17203"/>
                  </a:cubicBezTo>
                  <a:lnTo>
                    <a:pt x="29674" y="53977"/>
                  </a:lnTo>
                  <a:cubicBezTo>
                    <a:pt x="35995" y="62428"/>
                    <a:pt x="46066" y="67473"/>
                    <a:pt x="56607" y="67473"/>
                  </a:cubicBezTo>
                  <a:lnTo>
                    <a:pt x="251590" y="67473"/>
                  </a:lnTo>
                  <a:cubicBezTo>
                    <a:pt x="257514" y="67473"/>
                    <a:pt x="262321" y="62658"/>
                    <a:pt x="262321" y="56721"/>
                  </a:cubicBezTo>
                  <a:cubicBezTo>
                    <a:pt x="262321" y="50781"/>
                    <a:pt x="257514" y="45969"/>
                    <a:pt x="251590" y="45969"/>
                  </a:cubicBezTo>
                  <a:close/>
                  <a:moveTo>
                    <a:pt x="56607" y="45969"/>
                  </a:moveTo>
                  <a:cubicBezTo>
                    <a:pt x="52784" y="45969"/>
                    <a:pt x="49135" y="44139"/>
                    <a:pt x="46843" y="41075"/>
                  </a:cubicBezTo>
                  <a:lnTo>
                    <a:pt x="32195" y="21504"/>
                  </a:lnTo>
                  <a:lnTo>
                    <a:pt x="56607" y="21504"/>
                  </a:lnTo>
                  <a:cubicBezTo>
                    <a:pt x="60430" y="21504"/>
                    <a:pt x="64080" y="23335"/>
                    <a:pt x="66376" y="26398"/>
                  </a:cubicBezTo>
                  <a:lnTo>
                    <a:pt x="81026" y="45969"/>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12" name="Google Shape;1312;p203"/>
            <p:cNvSpPr/>
            <p:nvPr/>
          </p:nvSpPr>
          <p:spPr>
            <a:xfrm>
              <a:off x="2745611" y="3281421"/>
              <a:ext cx="44398" cy="44485"/>
            </a:xfrm>
            <a:custGeom>
              <a:avLst/>
              <a:gdLst/>
              <a:ahLst/>
              <a:cxnLst/>
              <a:rect l="l" t="t" r="r" b="b"/>
              <a:pathLst>
                <a:path w="44398" h="44485" extrusionOk="0">
                  <a:moveTo>
                    <a:pt x="22199" y="0"/>
                  </a:moveTo>
                  <a:cubicBezTo>
                    <a:pt x="9960" y="0"/>
                    <a:pt x="0" y="9979"/>
                    <a:pt x="0" y="22242"/>
                  </a:cubicBezTo>
                  <a:cubicBezTo>
                    <a:pt x="0" y="34506"/>
                    <a:pt x="9960" y="44485"/>
                    <a:pt x="22199" y="44485"/>
                  </a:cubicBezTo>
                  <a:cubicBezTo>
                    <a:pt x="34444" y="44485"/>
                    <a:pt x="44398" y="34506"/>
                    <a:pt x="44398" y="22242"/>
                  </a:cubicBezTo>
                  <a:cubicBezTo>
                    <a:pt x="44398" y="9979"/>
                    <a:pt x="34444" y="0"/>
                    <a:pt x="22199"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13" name="Google Shape;1313;p203"/>
            <p:cNvSpPr/>
            <p:nvPr/>
          </p:nvSpPr>
          <p:spPr>
            <a:xfrm>
              <a:off x="3227326" y="3281421"/>
              <a:ext cx="44398" cy="44485"/>
            </a:xfrm>
            <a:custGeom>
              <a:avLst/>
              <a:gdLst/>
              <a:ahLst/>
              <a:cxnLst/>
              <a:rect l="l" t="t" r="r" b="b"/>
              <a:pathLst>
                <a:path w="44398" h="44485" extrusionOk="0">
                  <a:moveTo>
                    <a:pt x="22199" y="0"/>
                  </a:moveTo>
                  <a:cubicBezTo>
                    <a:pt x="9960" y="0"/>
                    <a:pt x="0" y="9979"/>
                    <a:pt x="0" y="22242"/>
                  </a:cubicBezTo>
                  <a:cubicBezTo>
                    <a:pt x="0" y="34506"/>
                    <a:pt x="9960" y="44485"/>
                    <a:pt x="22199" y="44485"/>
                  </a:cubicBezTo>
                  <a:cubicBezTo>
                    <a:pt x="34439" y="44485"/>
                    <a:pt x="44399" y="34506"/>
                    <a:pt x="44399" y="22242"/>
                  </a:cubicBezTo>
                  <a:cubicBezTo>
                    <a:pt x="44399" y="9979"/>
                    <a:pt x="34439" y="0"/>
                    <a:pt x="22199"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314" name="Google Shape;1314;p203"/>
          <p:cNvSpPr/>
          <p:nvPr/>
        </p:nvSpPr>
        <p:spPr>
          <a:xfrm>
            <a:off x="247008" y="665910"/>
            <a:ext cx="435713" cy="272321"/>
          </a:xfrm>
          <a:custGeom>
            <a:avLst/>
            <a:gdLst/>
            <a:ahLst/>
            <a:cxnLst/>
            <a:rect l="l" t="t" r="r" b="b"/>
            <a:pathLst>
              <a:path w="580951" h="363094" extrusionOk="0">
                <a:moveTo>
                  <a:pt x="363094" y="36309"/>
                </a:moveTo>
                <a:cubicBezTo>
                  <a:pt x="422735" y="36309"/>
                  <a:pt x="471314" y="84463"/>
                  <a:pt x="472023" y="143891"/>
                </a:cubicBezTo>
                <a:cubicBezTo>
                  <a:pt x="471739" y="146090"/>
                  <a:pt x="471526" y="148288"/>
                  <a:pt x="471455" y="150557"/>
                </a:cubicBezTo>
                <a:lnTo>
                  <a:pt x="470534" y="177222"/>
                </a:lnTo>
                <a:lnTo>
                  <a:pt x="495780" y="186016"/>
                </a:lnTo>
                <a:cubicBezTo>
                  <a:pt x="524998" y="196191"/>
                  <a:pt x="544642" y="223600"/>
                  <a:pt x="544642" y="254166"/>
                </a:cubicBezTo>
                <a:cubicBezTo>
                  <a:pt x="544642" y="294234"/>
                  <a:pt x="512090" y="326785"/>
                  <a:pt x="472023" y="326785"/>
                </a:cubicBezTo>
                <a:lnTo>
                  <a:pt x="108928" y="326785"/>
                </a:lnTo>
                <a:cubicBezTo>
                  <a:pt x="68896" y="326785"/>
                  <a:pt x="36309" y="294234"/>
                  <a:pt x="36309" y="254166"/>
                </a:cubicBezTo>
                <a:cubicBezTo>
                  <a:pt x="36309" y="214523"/>
                  <a:pt x="68294" y="182185"/>
                  <a:pt x="107794" y="181547"/>
                </a:cubicBezTo>
                <a:cubicBezTo>
                  <a:pt x="109496" y="181796"/>
                  <a:pt x="111269" y="182008"/>
                  <a:pt x="113041" y="182115"/>
                </a:cubicBezTo>
                <a:lnTo>
                  <a:pt x="140629" y="183923"/>
                </a:lnTo>
                <a:lnTo>
                  <a:pt x="149706" y="157861"/>
                </a:lnTo>
                <a:cubicBezTo>
                  <a:pt x="159918" y="128573"/>
                  <a:pt x="187292" y="108928"/>
                  <a:pt x="217857" y="108928"/>
                </a:cubicBezTo>
                <a:cubicBezTo>
                  <a:pt x="221402" y="108928"/>
                  <a:pt x="225303" y="109354"/>
                  <a:pt x="230551" y="110276"/>
                </a:cubicBezTo>
                <a:lnTo>
                  <a:pt x="255975" y="114850"/>
                </a:lnTo>
                <a:lnTo>
                  <a:pt x="268633" y="92334"/>
                </a:lnTo>
                <a:cubicBezTo>
                  <a:pt x="288064" y="57798"/>
                  <a:pt x="324232" y="36309"/>
                  <a:pt x="363094" y="36309"/>
                </a:cubicBezTo>
                <a:moveTo>
                  <a:pt x="363094" y="0"/>
                </a:moveTo>
                <a:cubicBezTo>
                  <a:pt x="308701" y="0"/>
                  <a:pt x="261860" y="30282"/>
                  <a:pt x="236969" y="74534"/>
                </a:cubicBezTo>
                <a:cubicBezTo>
                  <a:pt x="230764" y="73435"/>
                  <a:pt x="224416" y="72619"/>
                  <a:pt x="217857" y="72619"/>
                </a:cubicBezTo>
                <a:cubicBezTo>
                  <a:pt x="170271" y="72619"/>
                  <a:pt x="130239" y="103326"/>
                  <a:pt x="115417" y="145877"/>
                </a:cubicBezTo>
                <a:cubicBezTo>
                  <a:pt x="113255" y="145735"/>
                  <a:pt x="111162" y="145238"/>
                  <a:pt x="108928" y="145238"/>
                </a:cubicBezTo>
                <a:cubicBezTo>
                  <a:pt x="48791" y="145238"/>
                  <a:pt x="0" y="194029"/>
                  <a:pt x="0" y="254166"/>
                </a:cubicBezTo>
                <a:cubicBezTo>
                  <a:pt x="0" y="314304"/>
                  <a:pt x="48791" y="363094"/>
                  <a:pt x="108928" y="363094"/>
                </a:cubicBezTo>
                <a:lnTo>
                  <a:pt x="472023" y="363094"/>
                </a:lnTo>
                <a:cubicBezTo>
                  <a:pt x="532160" y="363094"/>
                  <a:pt x="580951" y="314304"/>
                  <a:pt x="580951" y="254166"/>
                </a:cubicBezTo>
                <a:cubicBezTo>
                  <a:pt x="580951" y="206580"/>
                  <a:pt x="550245" y="166513"/>
                  <a:pt x="507694" y="151691"/>
                </a:cubicBezTo>
                <a:cubicBezTo>
                  <a:pt x="507765" y="149493"/>
                  <a:pt x="508332" y="147437"/>
                  <a:pt x="508332" y="145238"/>
                </a:cubicBezTo>
                <a:cubicBezTo>
                  <a:pt x="508332" y="65031"/>
                  <a:pt x="443302" y="0"/>
                  <a:pt x="363094" y="0"/>
                </a:cubicBezTo>
                <a:lnTo>
                  <a:pt x="363094"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15" name="Google Shape;1315;p203"/>
          <p:cNvSpPr/>
          <p:nvPr/>
        </p:nvSpPr>
        <p:spPr>
          <a:xfrm>
            <a:off x="862390" y="566764"/>
            <a:ext cx="2093100" cy="1523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accent2"/>
                </a:solidFill>
                <a:latin typeface="Open Sans"/>
                <a:ea typeface="Open Sans"/>
                <a:cs typeface="Open Sans"/>
                <a:sym typeface="Open Sans"/>
              </a:rPr>
              <a:t>Cloud and </a:t>
            </a:r>
            <a:br>
              <a:rPr lang="en" sz="2100" b="1" i="0" u="none" strike="noStrike" cap="none">
                <a:solidFill>
                  <a:schemeClr val="accent2"/>
                </a:solidFill>
                <a:latin typeface="Open Sans"/>
                <a:ea typeface="Open Sans"/>
                <a:cs typeface="Open Sans"/>
                <a:sym typeface="Open Sans"/>
              </a:rPr>
            </a:br>
            <a:r>
              <a:rPr lang="en" sz="2100" b="1" i="0" u="none" strike="noStrike" cap="none">
                <a:solidFill>
                  <a:schemeClr val="accent2"/>
                </a:solidFill>
                <a:latin typeface="Open Sans"/>
                <a:ea typeface="Open Sans"/>
                <a:cs typeface="Open Sans"/>
                <a:sym typeface="Open Sans"/>
              </a:rPr>
              <a:t>data center </a:t>
            </a:r>
            <a:r>
              <a:rPr lang="en" sz="1100" b="0" i="0" u="none" strike="noStrike" cap="none">
                <a:solidFill>
                  <a:schemeClr val="dk2"/>
                </a:solidFill>
                <a:latin typeface="Open Sans"/>
                <a:ea typeface="Open Sans"/>
                <a:cs typeface="Open Sans"/>
                <a:sym typeface="Open Sans"/>
              </a:rPr>
              <a:t>top providers like Amazon and Alibaba are designing their own chips.</a:t>
            </a:r>
            <a:endParaRPr sz="1100" b="0" i="0" u="none" strike="noStrike" cap="none">
              <a:solidFill>
                <a:schemeClr val="dk2"/>
              </a:solidFill>
              <a:latin typeface="Open Sans"/>
              <a:ea typeface="Open Sans"/>
              <a:cs typeface="Open Sans"/>
              <a:sym typeface="Open Sans"/>
            </a:endParaRPr>
          </a:p>
        </p:txBody>
      </p:sp>
      <p:sp>
        <p:nvSpPr>
          <p:cNvPr id="1316" name="Google Shape;1316;p203"/>
          <p:cNvSpPr/>
          <p:nvPr/>
        </p:nvSpPr>
        <p:spPr>
          <a:xfrm>
            <a:off x="862390" y="2029510"/>
            <a:ext cx="2093100" cy="1038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accent3"/>
                </a:solidFill>
                <a:latin typeface="Open Sans"/>
                <a:ea typeface="Open Sans"/>
                <a:cs typeface="Open Sans"/>
                <a:sym typeface="Open Sans"/>
              </a:rPr>
              <a:t>Automotive</a:t>
            </a:r>
            <a:r>
              <a:rPr lang="en" sz="1100" b="1" i="0" u="none" strike="noStrike" cap="none">
                <a:solidFill>
                  <a:srgbClr val="000000"/>
                </a:solidFill>
                <a:latin typeface="Open Sans"/>
                <a:ea typeface="Open Sans"/>
                <a:cs typeface="Open Sans"/>
                <a:sym typeface="Open Sans"/>
              </a:rPr>
              <a:t> </a:t>
            </a:r>
            <a:br>
              <a:rPr lang="en" sz="1100" b="1" i="0" u="none" strike="noStrike" cap="none">
                <a:solidFill>
                  <a:srgbClr val="000000"/>
                </a:solidFill>
                <a:latin typeface="Open Sans"/>
                <a:ea typeface="Open Sans"/>
                <a:cs typeface="Open Sans"/>
                <a:sym typeface="Open Sans"/>
              </a:rPr>
            </a:br>
            <a:r>
              <a:rPr lang="en" sz="1100" b="0" i="0" u="none" strike="noStrike" cap="none">
                <a:solidFill>
                  <a:schemeClr val="dk2"/>
                </a:solidFill>
                <a:latin typeface="Open Sans"/>
                <a:ea typeface="Open Sans"/>
                <a:cs typeface="Open Sans"/>
                <a:sym typeface="Open Sans"/>
              </a:rPr>
              <a:t>is transforming from autonomous vehicles to infotainment to safety, the whole vehicle relies on innovative electronics. </a:t>
            </a:r>
            <a:endParaRPr sz="1100" b="0" i="0" u="none" strike="noStrike" cap="none">
              <a:solidFill>
                <a:schemeClr val="dk2"/>
              </a:solidFill>
              <a:latin typeface="Open Sans"/>
              <a:ea typeface="Open Sans"/>
              <a:cs typeface="Open Sans"/>
              <a:sym typeface="Open Sans"/>
            </a:endParaRPr>
          </a:p>
        </p:txBody>
      </p:sp>
      <p:sp>
        <p:nvSpPr>
          <p:cNvPr id="1317" name="Google Shape;1317;p203"/>
          <p:cNvSpPr/>
          <p:nvPr/>
        </p:nvSpPr>
        <p:spPr>
          <a:xfrm>
            <a:off x="818507" y="3530530"/>
            <a:ext cx="2136900" cy="8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accent5"/>
                </a:solidFill>
                <a:latin typeface="Open Sans"/>
                <a:ea typeface="Open Sans"/>
                <a:cs typeface="Open Sans"/>
                <a:sym typeface="Open Sans"/>
              </a:rPr>
              <a:t>Industrial IoT</a:t>
            </a:r>
            <a:r>
              <a:rPr lang="en" sz="2100" b="0" i="0" u="none" strike="noStrike" cap="none">
                <a:solidFill>
                  <a:schemeClr val="accent5"/>
                </a:solidFill>
                <a:latin typeface="Open Sans"/>
                <a:ea typeface="Open Sans"/>
                <a:cs typeface="Open Sans"/>
                <a:sym typeface="Open Sans"/>
              </a:rPr>
              <a:t> </a:t>
            </a:r>
            <a:r>
              <a:rPr lang="en" sz="1100" b="0" i="0" u="none" strike="noStrike" cap="none">
                <a:solidFill>
                  <a:schemeClr val="dk2"/>
                </a:solidFill>
                <a:latin typeface="Open Sans"/>
                <a:ea typeface="Open Sans"/>
                <a:cs typeface="Open Sans"/>
                <a:sym typeface="Open Sans"/>
              </a:rPr>
              <a:t>incorporating artificial intelligence in manufacturing and industrial processes. </a:t>
            </a:r>
            <a:endParaRPr sz="1100" b="0" i="0" u="none" strike="noStrike" cap="none">
              <a:solidFill>
                <a:schemeClr val="dk2"/>
              </a:solidFill>
              <a:latin typeface="Open Sans"/>
              <a:ea typeface="Open Sans"/>
              <a:cs typeface="Open Sans"/>
              <a:sym typeface="Open Sans"/>
            </a:endParaRPr>
          </a:p>
        </p:txBody>
      </p:sp>
      <p:sp>
        <p:nvSpPr>
          <p:cNvPr id="1318" name="Google Shape;1318;p203"/>
          <p:cNvSpPr/>
          <p:nvPr/>
        </p:nvSpPr>
        <p:spPr>
          <a:xfrm>
            <a:off x="3948408" y="612908"/>
            <a:ext cx="2332200" cy="1038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accent4"/>
                </a:solidFill>
                <a:latin typeface="Open Sans"/>
                <a:ea typeface="Open Sans"/>
                <a:cs typeface="Open Sans"/>
                <a:sym typeface="Open Sans"/>
              </a:rPr>
              <a:t>Mobile and wireless</a:t>
            </a:r>
            <a:r>
              <a:rPr lang="en" sz="2100" b="1" i="0" u="none" strike="noStrike" cap="none">
                <a:solidFill>
                  <a:schemeClr val="dk2"/>
                </a:solidFill>
                <a:latin typeface="Open Sans"/>
                <a:ea typeface="Open Sans"/>
                <a:cs typeface="Open Sans"/>
                <a:sym typeface="Open Sans"/>
              </a:rPr>
              <a:t> </a:t>
            </a:r>
            <a:r>
              <a:rPr lang="en" sz="1100" b="0" i="0" u="none" strike="noStrike" cap="none">
                <a:solidFill>
                  <a:schemeClr val="dk2"/>
                </a:solidFill>
                <a:latin typeface="Open Sans"/>
                <a:ea typeface="Open Sans"/>
                <a:cs typeface="Open Sans"/>
                <a:sym typeface="Open Sans"/>
              </a:rPr>
              <a:t>continue rapid evolution with each generation of hardware and increased capability. </a:t>
            </a:r>
            <a:endParaRPr sz="1100" b="0" i="0" u="none" strike="noStrike" cap="none">
              <a:solidFill>
                <a:schemeClr val="dk2"/>
              </a:solidFill>
              <a:latin typeface="Open Sans"/>
              <a:ea typeface="Open Sans"/>
              <a:cs typeface="Open Sans"/>
              <a:sym typeface="Open Sans"/>
            </a:endParaRPr>
          </a:p>
        </p:txBody>
      </p:sp>
      <p:sp>
        <p:nvSpPr>
          <p:cNvPr id="1319" name="Google Shape;1319;p203"/>
          <p:cNvSpPr/>
          <p:nvPr/>
        </p:nvSpPr>
        <p:spPr>
          <a:xfrm>
            <a:off x="3950671" y="2046149"/>
            <a:ext cx="2328900" cy="120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rgbClr val="62CBC9"/>
                </a:solidFill>
                <a:latin typeface="Open Sans"/>
                <a:ea typeface="Open Sans"/>
                <a:cs typeface="Open Sans"/>
                <a:sym typeface="Open Sans"/>
              </a:rPr>
              <a:t>Consumer and IoT devices</a:t>
            </a:r>
            <a:r>
              <a:rPr lang="en" sz="2100" b="0" i="0" u="none" strike="noStrike" cap="none">
                <a:solidFill>
                  <a:srgbClr val="62CBC9"/>
                </a:solidFill>
                <a:latin typeface="Open Sans"/>
                <a:ea typeface="Open Sans"/>
                <a:cs typeface="Open Sans"/>
                <a:sym typeface="Open Sans"/>
              </a:rPr>
              <a:t> </a:t>
            </a:r>
            <a:r>
              <a:rPr lang="en" sz="1100" b="0" i="0" u="none" strike="noStrike" cap="none">
                <a:solidFill>
                  <a:schemeClr val="dk2"/>
                </a:solidFill>
                <a:latin typeface="Open Sans"/>
                <a:ea typeface="Open Sans"/>
                <a:cs typeface="Open Sans"/>
                <a:sym typeface="Open Sans"/>
              </a:rPr>
              <a:t>bring incredible innovation and volume with billions of connected devices in the next 5-10 years.</a:t>
            </a:r>
            <a:endParaRPr sz="1100" b="0" i="0" u="none" strike="noStrike" cap="none">
              <a:solidFill>
                <a:schemeClr val="dk2"/>
              </a:solidFill>
              <a:latin typeface="Open Sans"/>
              <a:ea typeface="Open Sans"/>
              <a:cs typeface="Open Sans"/>
              <a:sym typeface="Open Sans"/>
            </a:endParaRPr>
          </a:p>
        </p:txBody>
      </p:sp>
      <p:sp>
        <p:nvSpPr>
          <p:cNvPr id="1320" name="Google Shape;1320;p203"/>
          <p:cNvSpPr/>
          <p:nvPr/>
        </p:nvSpPr>
        <p:spPr>
          <a:xfrm>
            <a:off x="3949657" y="3528438"/>
            <a:ext cx="2406900" cy="8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accent1"/>
                </a:solidFill>
                <a:latin typeface="Open Sans"/>
                <a:ea typeface="Open Sans"/>
                <a:cs typeface="Open Sans"/>
                <a:sym typeface="Open Sans"/>
              </a:rPr>
              <a:t>Memory</a:t>
            </a:r>
            <a:r>
              <a:rPr lang="en" sz="1100" b="0" i="0" u="none" strike="noStrike" cap="none">
                <a:solidFill>
                  <a:schemeClr val="accent1"/>
                </a:solidFill>
                <a:latin typeface="Open Sans"/>
                <a:ea typeface="Open Sans"/>
                <a:cs typeface="Open Sans"/>
                <a:sym typeface="Open Sans"/>
              </a:rPr>
              <a:t> </a:t>
            </a:r>
            <a:r>
              <a:rPr lang="en" sz="1100" b="0" i="0" u="none" strike="noStrike" cap="none">
                <a:solidFill>
                  <a:schemeClr val="dk2"/>
                </a:solidFill>
                <a:latin typeface="Open Sans"/>
                <a:ea typeface="Open Sans"/>
                <a:cs typeface="Open Sans"/>
                <a:sym typeface="Open Sans"/>
              </a:rPr>
              <a:t>was largest semiconductor category by sales with $158 billion in 2018, and the fastest-growing. </a:t>
            </a:r>
            <a:endParaRPr sz="1100" b="0" i="0" u="none" strike="noStrike" cap="none">
              <a:solidFill>
                <a:schemeClr val="dk2"/>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204"/>
          <p:cNvSpPr/>
          <p:nvPr/>
        </p:nvSpPr>
        <p:spPr>
          <a:xfrm>
            <a:off x="154113" y="1220301"/>
            <a:ext cx="8635800" cy="3325800"/>
          </a:xfrm>
          <a:prstGeom prst="rect">
            <a:avLst/>
          </a:prstGeom>
          <a:blipFill rotWithShape="1">
            <a:blip r:embed="rId3">
              <a:alphaModFix amt="25000"/>
            </a:blip>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326" name="Google Shape;1326;p204"/>
          <p:cNvPicPr preferRelativeResize="0"/>
          <p:nvPr/>
        </p:nvPicPr>
        <p:blipFill rotWithShape="1">
          <a:blip r:embed="rId4">
            <a:alphaModFix/>
          </a:blip>
          <a:srcRect/>
          <a:stretch/>
        </p:blipFill>
        <p:spPr>
          <a:xfrm>
            <a:off x="272941" y="1301266"/>
            <a:ext cx="8525566" cy="3298221"/>
          </a:xfrm>
          <a:prstGeom prst="rect">
            <a:avLst/>
          </a:prstGeom>
          <a:noFill/>
          <a:ln>
            <a:noFill/>
          </a:ln>
        </p:spPr>
      </p:pic>
      <p:sp>
        <p:nvSpPr>
          <p:cNvPr id="1327" name="Google Shape;1327;p204"/>
          <p:cNvSpPr/>
          <p:nvPr/>
        </p:nvSpPr>
        <p:spPr>
          <a:xfrm>
            <a:off x="162706" y="1045290"/>
            <a:ext cx="8669700" cy="3518700"/>
          </a:xfrm>
          <a:prstGeom prst="rect">
            <a:avLst/>
          </a:prstGeom>
          <a:solidFill>
            <a:srgbClr val="FEFEFE">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328" name="Google Shape;1328;p20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2800"/>
              <a:t>2k+ RISC-V Members</a:t>
            </a:r>
            <a:endParaRPr sz="2800"/>
          </a:p>
          <a:p>
            <a:pPr marL="0" lvl="0" indent="0" algn="l" rtl="0">
              <a:lnSpc>
                <a:spcPct val="95000"/>
              </a:lnSpc>
              <a:spcBef>
                <a:spcPts val="0"/>
              </a:spcBef>
              <a:spcAft>
                <a:spcPts val="0"/>
              </a:spcAft>
              <a:buClr>
                <a:schemeClr val="dk1"/>
              </a:buClr>
              <a:buSzPts val="2000"/>
              <a:buFont typeface="Arial"/>
              <a:buNone/>
            </a:pPr>
            <a:r>
              <a:rPr lang="en" sz="2000">
                <a:latin typeface="Open Sans"/>
                <a:ea typeface="Open Sans"/>
                <a:cs typeface="Open Sans"/>
                <a:sym typeface="Open Sans"/>
              </a:rPr>
              <a:t>across 70 Countries</a:t>
            </a:r>
            <a:endParaRPr sz="2000"/>
          </a:p>
        </p:txBody>
      </p:sp>
      <p:sp>
        <p:nvSpPr>
          <p:cNvPr id="1329" name="Google Shape;1329;p204"/>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1330" name="Google Shape;1330;p204"/>
          <p:cNvSpPr txBox="1"/>
          <p:nvPr/>
        </p:nvSpPr>
        <p:spPr>
          <a:xfrm>
            <a:off x="80123" y="4937522"/>
            <a:ext cx="2171700" cy="205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7F7F7F"/>
                </a:solidFill>
                <a:latin typeface="Arial"/>
                <a:ea typeface="Arial"/>
                <a:cs typeface="Arial"/>
                <a:sym typeface="Arial"/>
              </a:rPr>
              <a:t>December 2020</a:t>
            </a:r>
            <a:endParaRPr sz="1000" b="0" i="0" u="none" strike="noStrike" cap="none">
              <a:solidFill>
                <a:srgbClr val="7F7F7F"/>
              </a:solidFill>
              <a:latin typeface="Arial"/>
              <a:ea typeface="Arial"/>
              <a:cs typeface="Arial"/>
              <a:sym typeface="Arial"/>
            </a:endParaRPr>
          </a:p>
        </p:txBody>
      </p:sp>
      <p:sp>
        <p:nvSpPr>
          <p:cNvPr id="1331" name="Google Shape;1331;p204"/>
          <p:cNvSpPr/>
          <p:nvPr/>
        </p:nvSpPr>
        <p:spPr>
          <a:xfrm>
            <a:off x="1335750" y="1359446"/>
            <a:ext cx="3124200" cy="3058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3B5768"/>
              </a:buClr>
              <a:buSzPts val="2100"/>
              <a:buFont typeface="Arial"/>
              <a:buNone/>
            </a:pPr>
            <a:r>
              <a:rPr lang="en" sz="2100" b="1">
                <a:solidFill>
                  <a:schemeClr val="accent3"/>
                </a:solidFill>
                <a:latin typeface="Open Sans"/>
                <a:ea typeface="Open Sans"/>
                <a:cs typeface="Open Sans"/>
                <a:sym typeface="Open Sans"/>
              </a:rPr>
              <a:t>94</a:t>
            </a:r>
            <a:r>
              <a:rPr lang="en" sz="2100" b="1" i="0" u="none" strike="noStrike" cap="none">
                <a:solidFill>
                  <a:schemeClr val="accent3"/>
                </a:solidFill>
                <a:latin typeface="Open Sans"/>
                <a:ea typeface="Open Sans"/>
                <a:cs typeface="Open Sans"/>
                <a:sym typeface="Open Sans"/>
              </a:rPr>
              <a:t> Chip</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SoC, IP, FPGA</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i="0" u="none" strike="noStrike" cap="none">
                <a:solidFill>
                  <a:schemeClr val="accent3"/>
                </a:solidFill>
                <a:latin typeface="Open Sans"/>
                <a:ea typeface="Open Sans"/>
                <a:cs typeface="Open Sans"/>
                <a:sym typeface="Open Sans"/>
              </a:rPr>
              <a:t>4 I/O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Memory, network, storage</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2100"/>
              <a:buFont typeface="Arial"/>
              <a:buNone/>
            </a:pPr>
            <a:r>
              <a:rPr lang="en" sz="2100" b="1">
                <a:solidFill>
                  <a:schemeClr val="accent3"/>
                </a:solidFill>
                <a:latin typeface="Open Sans"/>
                <a:ea typeface="Open Sans"/>
                <a:cs typeface="Open Sans"/>
                <a:sym typeface="Open Sans"/>
              </a:rPr>
              <a:t>12</a:t>
            </a:r>
            <a:r>
              <a:rPr lang="en" sz="2100" b="1" i="0" u="none" strike="noStrike" cap="none">
                <a:solidFill>
                  <a:schemeClr val="accent3"/>
                </a:solidFill>
                <a:latin typeface="Open Sans"/>
                <a:ea typeface="Open Sans"/>
                <a:cs typeface="Open Sans"/>
                <a:sym typeface="Open Sans"/>
              </a:rPr>
              <a:t> Services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Fab, design services</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2100"/>
              <a:buFont typeface="Arial"/>
              <a:buNone/>
            </a:pPr>
            <a:r>
              <a:rPr lang="en" sz="2100" b="1">
                <a:solidFill>
                  <a:schemeClr val="accent3"/>
                </a:solidFill>
                <a:latin typeface="Open Sans"/>
                <a:ea typeface="Open Sans"/>
                <a:cs typeface="Open Sans"/>
                <a:sym typeface="Open Sans"/>
              </a:rPr>
              <a:t>40</a:t>
            </a:r>
            <a:r>
              <a:rPr lang="en" sz="2100" b="1" i="0" u="none" strike="noStrike" cap="none">
                <a:solidFill>
                  <a:schemeClr val="accent3"/>
                </a:solidFill>
                <a:latin typeface="Open Sans"/>
                <a:ea typeface="Open Sans"/>
                <a:cs typeface="Open Sans"/>
                <a:sym typeface="Open Sans"/>
              </a:rPr>
              <a:t> Software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Dev tools, firmware, OS</a:t>
            </a:r>
            <a:endParaRPr sz="1400" b="1" i="0" u="none" strike="noStrike" cap="none">
              <a:solidFill>
                <a:schemeClr val="accent3"/>
              </a:solidFill>
              <a:latin typeface="Open Sans"/>
              <a:ea typeface="Open Sans"/>
              <a:cs typeface="Open Sans"/>
              <a:sym typeface="Open Sans"/>
            </a:endParaRPr>
          </a:p>
        </p:txBody>
      </p:sp>
      <p:sp>
        <p:nvSpPr>
          <p:cNvPr id="1332" name="Google Shape;1332;p204"/>
          <p:cNvSpPr/>
          <p:nvPr/>
        </p:nvSpPr>
        <p:spPr>
          <a:xfrm>
            <a:off x="4571997" y="1336358"/>
            <a:ext cx="3584700" cy="3104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3B5768"/>
              </a:buClr>
              <a:buSzPts val="2100"/>
              <a:buFont typeface="Arial"/>
              <a:buNone/>
            </a:pPr>
            <a:r>
              <a:rPr lang="en" sz="2100" b="1" i="0" u="none" strike="noStrike" cap="none">
                <a:solidFill>
                  <a:schemeClr val="accent3"/>
                </a:solidFill>
                <a:latin typeface="Open Sans"/>
                <a:ea typeface="Open Sans"/>
                <a:cs typeface="Open Sans"/>
                <a:sym typeface="Open Sans"/>
              </a:rPr>
              <a:t>4 Systems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ODM, OEM</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a:solidFill>
                  <a:schemeClr val="accent3"/>
                </a:solidFill>
                <a:latin typeface="Open Sans"/>
                <a:ea typeface="Open Sans"/>
                <a:cs typeface="Open Sans"/>
                <a:sym typeface="Open Sans"/>
              </a:rPr>
              <a:t>13</a:t>
            </a:r>
            <a:r>
              <a:rPr lang="en" sz="2100" b="1" i="0" u="none" strike="noStrike" cap="none">
                <a:solidFill>
                  <a:schemeClr val="accent3"/>
                </a:solidFill>
                <a:latin typeface="Open Sans"/>
                <a:ea typeface="Open Sans"/>
                <a:cs typeface="Open Sans"/>
                <a:sym typeface="Open Sans"/>
              </a:rPr>
              <a:t> Industry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Cloud, mobile, HPC, ML, automotive</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a:solidFill>
                  <a:schemeClr val="accent3"/>
                </a:solidFill>
                <a:latin typeface="Open Sans"/>
                <a:ea typeface="Open Sans"/>
                <a:cs typeface="Open Sans"/>
                <a:sym typeface="Open Sans"/>
              </a:rPr>
              <a:t>81</a:t>
            </a:r>
            <a:r>
              <a:rPr lang="en" sz="2100" b="1" i="0" u="none" strike="noStrike" cap="none">
                <a:solidFill>
                  <a:schemeClr val="accent3"/>
                </a:solidFill>
                <a:latin typeface="Open Sans"/>
                <a:ea typeface="Open Sans"/>
                <a:cs typeface="Open Sans"/>
                <a:sym typeface="Open Sans"/>
              </a:rPr>
              <a:t> Research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Universities, Labs, other alliances</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1800"/>
              <a:buFont typeface="Arial"/>
              <a:buNone/>
            </a:pPr>
            <a:r>
              <a:rPr lang="en" sz="1800" b="1" i="0" u="none" strike="noStrike" cap="none">
                <a:solidFill>
                  <a:schemeClr val="accent3"/>
                </a:solidFill>
                <a:latin typeface="Open Sans"/>
                <a:ea typeface="Open Sans"/>
                <a:cs typeface="Open Sans"/>
                <a:sym typeface="Open Sans"/>
              </a:rPr>
              <a:t>1,000+ Individuals </a:t>
            </a:r>
            <a:endParaRPr sz="1100" b="0"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1200"/>
              <a:buFont typeface="Arial"/>
              <a:buNone/>
            </a:pPr>
            <a:r>
              <a:rPr lang="en" sz="1200" b="1" i="0" u="none" strike="noStrike" cap="none">
                <a:solidFill>
                  <a:schemeClr val="accent3"/>
                </a:solidFill>
                <a:latin typeface="Open Sans"/>
                <a:ea typeface="Open Sans"/>
                <a:cs typeface="Open Sans"/>
                <a:sym typeface="Open Sans"/>
              </a:rPr>
              <a:t>RISC-V engineers and advocates </a:t>
            </a:r>
            <a:endParaRPr sz="1050" b="0" i="0" u="none" strike="noStrike" cap="none">
              <a:solidFill>
                <a:schemeClr val="accent3"/>
              </a:solidFill>
              <a:latin typeface="Open Sans"/>
              <a:ea typeface="Open Sans"/>
              <a:cs typeface="Open Sans"/>
              <a:sym typeface="Open Sans"/>
            </a:endParaRPr>
          </a:p>
        </p:txBody>
      </p:sp>
      <p:sp>
        <p:nvSpPr>
          <p:cNvPr id="1333" name="Google Shape;1333;p204"/>
          <p:cNvSpPr txBox="1"/>
          <p:nvPr/>
        </p:nvSpPr>
        <p:spPr>
          <a:xfrm>
            <a:off x="1478065" y="4795198"/>
            <a:ext cx="6615900" cy="300300"/>
          </a:xfrm>
          <a:prstGeom prst="rect">
            <a:avLst/>
          </a:prstGeom>
          <a:noFill/>
          <a:ln>
            <a:noFill/>
          </a:ln>
        </p:spPr>
        <p:txBody>
          <a:bodyPr spcFirstLastPara="1" wrap="square" lIns="68575" tIns="34275" rIns="68575" bIns="34275" anchor="t" anchorCtr="0">
            <a:noAutofit/>
          </a:bodyPr>
          <a:lstStyle/>
          <a:p>
            <a:pPr marL="10160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E0A400"/>
                </a:solidFill>
                <a:latin typeface="Open Sans"/>
                <a:ea typeface="Open Sans"/>
                <a:cs typeface="Open Sans"/>
                <a:sym typeface="Open Sans"/>
              </a:rPr>
              <a:t>In 2020, RISC-V membership grew 133%</a:t>
            </a:r>
            <a:endParaRPr sz="1100" b="0" i="0" u="none" strike="noStrike" cap="none">
              <a:solidFill>
                <a:srgbClr val="E0A4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205"/>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3800">
                <a:latin typeface="Open Sans"/>
                <a:ea typeface="Open Sans"/>
                <a:cs typeface="Open Sans"/>
                <a:sym typeface="Open Sans"/>
              </a:rPr>
              <a:t>Dedicated Community</a:t>
            </a:r>
            <a:endParaRPr sz="3800">
              <a:latin typeface="Open Sans"/>
              <a:ea typeface="Open Sans"/>
              <a:cs typeface="Open Sans"/>
              <a:sym typeface="Open Sans"/>
            </a:endParaRPr>
          </a:p>
        </p:txBody>
      </p:sp>
      <p:sp>
        <p:nvSpPr>
          <p:cNvPr id="1339" name="Google Shape;1339;p205"/>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1340" name="Google Shape;1340;p205"/>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15</a:t>
            </a:fld>
            <a:endParaRPr/>
          </a:p>
        </p:txBody>
      </p:sp>
      <p:grpSp>
        <p:nvGrpSpPr>
          <p:cNvPr id="1341" name="Google Shape;1341;p205"/>
          <p:cNvGrpSpPr/>
          <p:nvPr/>
        </p:nvGrpSpPr>
        <p:grpSpPr>
          <a:xfrm>
            <a:off x="5690943" y="2206785"/>
            <a:ext cx="719786" cy="259670"/>
            <a:chOff x="7082870" y="1850865"/>
            <a:chExt cx="959715" cy="346226"/>
          </a:xfrm>
        </p:grpSpPr>
        <p:grpSp>
          <p:nvGrpSpPr>
            <p:cNvPr id="1342" name="Google Shape;1342;p205" descr="Callout arrows&#10;"/>
            <p:cNvGrpSpPr/>
            <p:nvPr/>
          </p:nvGrpSpPr>
          <p:grpSpPr>
            <a:xfrm>
              <a:off x="7115096" y="1850865"/>
              <a:ext cx="927489" cy="295278"/>
              <a:chOff x="9923067" y="2412044"/>
              <a:chExt cx="1632904" cy="561900"/>
            </a:xfrm>
          </p:grpSpPr>
          <p:cxnSp>
            <p:nvCxnSpPr>
              <p:cNvPr id="1343" name="Google Shape;1343;p205"/>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344" name="Google Shape;1344;p205"/>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345" name="Google Shape;1345;p205"/>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sp>
        <p:nvSpPr>
          <p:cNvPr id="1346" name="Google Shape;1346;p205"/>
          <p:cNvSpPr txBox="1"/>
          <p:nvPr/>
        </p:nvSpPr>
        <p:spPr>
          <a:xfrm>
            <a:off x="702762" y="1199562"/>
            <a:ext cx="1753200" cy="444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Services</a:t>
            </a:r>
            <a:r>
              <a:rPr lang="en" sz="1400" b="0" i="0" u="none" strike="noStrike" cap="none">
                <a:solidFill>
                  <a:schemeClr val="dk1"/>
                </a:solidFill>
                <a:latin typeface="Open Sans"/>
                <a:ea typeface="Open Sans"/>
                <a:cs typeface="Open Sans"/>
                <a:sym typeface="Open Sans"/>
              </a:rPr>
              <a:t> </a:t>
            </a:r>
            <a:r>
              <a:rPr lang="en" sz="1400" b="0" i="0" u="none" strike="noStrike" cap="none">
                <a:solidFill>
                  <a:schemeClr val="dk2"/>
                </a:solidFill>
                <a:latin typeface="Open Sans"/>
                <a:ea typeface="Open Sans"/>
                <a:cs typeface="Open Sans"/>
                <a:sym typeface="Open Sans"/>
              </a:rPr>
              <a:t>Fab, design services</a:t>
            </a:r>
            <a:endParaRPr sz="1100" b="0" i="0" u="none" strike="noStrike" cap="none">
              <a:solidFill>
                <a:schemeClr val="dk2"/>
              </a:solidFill>
              <a:latin typeface="Open Sans"/>
              <a:ea typeface="Open Sans"/>
              <a:cs typeface="Open Sans"/>
              <a:sym typeface="Open Sans"/>
            </a:endParaRPr>
          </a:p>
        </p:txBody>
      </p:sp>
      <p:sp>
        <p:nvSpPr>
          <p:cNvPr id="1347" name="Google Shape;1347;p205"/>
          <p:cNvSpPr txBox="1"/>
          <p:nvPr/>
        </p:nvSpPr>
        <p:spPr>
          <a:xfrm>
            <a:off x="335838" y="4083965"/>
            <a:ext cx="2218500" cy="246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Press and Analysts</a:t>
            </a:r>
            <a:endParaRPr sz="1100" b="0" i="0" u="none" strike="noStrike" cap="none">
              <a:solidFill>
                <a:srgbClr val="000000"/>
              </a:solidFill>
              <a:latin typeface="Open Sans"/>
              <a:ea typeface="Open Sans"/>
              <a:cs typeface="Open Sans"/>
              <a:sym typeface="Open Sans"/>
            </a:endParaRPr>
          </a:p>
        </p:txBody>
      </p:sp>
      <p:pic>
        <p:nvPicPr>
          <p:cNvPr id="1348" name="Google Shape;1348;p205" descr="Placeholder Icon&#10;Newspape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42953" y="3984153"/>
            <a:ext cx="387116" cy="387116"/>
          </a:xfrm>
          <a:prstGeom prst="rect">
            <a:avLst/>
          </a:prstGeom>
          <a:noFill/>
          <a:ln>
            <a:noFill/>
          </a:ln>
        </p:spPr>
      </p:pic>
      <p:sp>
        <p:nvSpPr>
          <p:cNvPr id="1349" name="Google Shape;1349;p205"/>
          <p:cNvSpPr txBox="1"/>
          <p:nvPr/>
        </p:nvSpPr>
        <p:spPr>
          <a:xfrm>
            <a:off x="6587878" y="1372982"/>
            <a:ext cx="1793400" cy="204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Chip</a:t>
            </a:r>
            <a:r>
              <a:rPr lang="en" sz="1700" b="1" i="0" u="none" strike="noStrike" cap="none">
                <a:solidFill>
                  <a:schemeClr val="accent6"/>
                </a:solidFill>
                <a:latin typeface="Open Sans"/>
                <a:ea typeface="Open Sans"/>
                <a:cs typeface="Open Sans"/>
                <a:sym typeface="Open Sans"/>
              </a:rPr>
              <a:t> </a:t>
            </a:r>
            <a:r>
              <a:rPr lang="en" sz="1400" b="0" i="0" u="none" strike="noStrike" cap="none">
                <a:solidFill>
                  <a:schemeClr val="dk2"/>
                </a:solidFill>
                <a:latin typeface="Open Sans"/>
                <a:ea typeface="Open Sans"/>
                <a:cs typeface="Open Sans"/>
                <a:sym typeface="Open Sans"/>
              </a:rPr>
              <a:t>SoC, IP, FPGA</a:t>
            </a:r>
            <a:endParaRPr sz="1100" b="0" i="0" u="none" strike="noStrike" cap="none">
              <a:solidFill>
                <a:schemeClr val="dk2"/>
              </a:solidFill>
              <a:latin typeface="Open Sans"/>
              <a:ea typeface="Open Sans"/>
              <a:cs typeface="Open Sans"/>
              <a:sym typeface="Open Sans"/>
            </a:endParaRPr>
          </a:p>
        </p:txBody>
      </p:sp>
      <p:sp>
        <p:nvSpPr>
          <p:cNvPr id="1350" name="Google Shape;1350;p205"/>
          <p:cNvSpPr txBox="1"/>
          <p:nvPr/>
        </p:nvSpPr>
        <p:spPr>
          <a:xfrm>
            <a:off x="6799390" y="4005390"/>
            <a:ext cx="2168400" cy="32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Investors</a:t>
            </a:r>
            <a:r>
              <a:rPr lang="en" sz="1700" b="1" i="0" u="none" strike="noStrike" cap="none">
                <a:solidFill>
                  <a:schemeClr val="accent6"/>
                </a:solidFill>
                <a:latin typeface="Open Sans"/>
                <a:ea typeface="Open Sans"/>
                <a:cs typeface="Open Sans"/>
                <a:sym typeface="Open Sans"/>
              </a:rPr>
              <a:t> </a:t>
            </a:r>
            <a:r>
              <a:rPr lang="en" sz="1400" b="0" i="0" u="none" strike="noStrike" cap="none">
                <a:solidFill>
                  <a:schemeClr val="dk2"/>
                </a:solidFill>
                <a:latin typeface="Open Sans"/>
                <a:ea typeface="Open Sans"/>
                <a:cs typeface="Open Sans"/>
                <a:sym typeface="Open Sans"/>
              </a:rPr>
              <a:t>and Funding sources</a:t>
            </a:r>
            <a:endParaRPr sz="1700" b="0" i="0" u="none" strike="noStrike" cap="none">
              <a:solidFill>
                <a:schemeClr val="dk2"/>
              </a:solidFill>
              <a:latin typeface="Open Sans"/>
              <a:ea typeface="Open Sans"/>
              <a:cs typeface="Open Sans"/>
              <a:sym typeface="Open Sans"/>
            </a:endParaRPr>
          </a:p>
        </p:txBody>
      </p:sp>
      <p:pic>
        <p:nvPicPr>
          <p:cNvPr id="1351" name="Google Shape;1351;p205"/>
          <p:cNvPicPr preferRelativeResize="0"/>
          <p:nvPr/>
        </p:nvPicPr>
        <p:blipFill rotWithShape="1">
          <a:blip r:embed="rId4">
            <a:alphaModFix/>
          </a:blip>
          <a:srcRect/>
          <a:stretch/>
        </p:blipFill>
        <p:spPr>
          <a:xfrm>
            <a:off x="6178960" y="3964797"/>
            <a:ext cx="425828" cy="425828"/>
          </a:xfrm>
          <a:prstGeom prst="rect">
            <a:avLst/>
          </a:prstGeom>
          <a:noFill/>
          <a:ln>
            <a:noFill/>
          </a:ln>
        </p:spPr>
      </p:pic>
      <p:sp>
        <p:nvSpPr>
          <p:cNvPr id="1352" name="Google Shape;1352;p205"/>
          <p:cNvSpPr/>
          <p:nvPr/>
        </p:nvSpPr>
        <p:spPr>
          <a:xfrm>
            <a:off x="3567505" y="1784983"/>
            <a:ext cx="2009100" cy="2040600"/>
          </a:xfrm>
          <a:prstGeom prst="ellipse">
            <a:avLst/>
          </a:prstGeom>
          <a:noFill/>
          <a:ln w="111125" cap="flat" cmpd="sng">
            <a:solidFill>
              <a:schemeClr val="lt1">
                <a:alpha val="549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pic>
        <p:nvPicPr>
          <p:cNvPr id="1353" name="Google Shape;1353;p205" title="Funding Chart"/>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531643" y="1778653"/>
            <a:ext cx="2080800" cy="2053200"/>
          </a:xfrm>
          <a:prstGeom prst="rect">
            <a:avLst/>
          </a:prstGeom>
          <a:noFill/>
          <a:ln>
            <a:noFill/>
          </a:ln>
        </p:spPr>
      </p:pic>
      <p:grpSp>
        <p:nvGrpSpPr>
          <p:cNvPr id="1354" name="Google Shape;1354;p205"/>
          <p:cNvGrpSpPr/>
          <p:nvPr/>
        </p:nvGrpSpPr>
        <p:grpSpPr>
          <a:xfrm>
            <a:off x="5312155" y="1483401"/>
            <a:ext cx="719786" cy="259670"/>
            <a:chOff x="7082870" y="1850865"/>
            <a:chExt cx="959715" cy="346226"/>
          </a:xfrm>
        </p:grpSpPr>
        <p:grpSp>
          <p:nvGrpSpPr>
            <p:cNvPr id="1355" name="Google Shape;1355;p205" descr="Callout arrows&#10;"/>
            <p:cNvGrpSpPr/>
            <p:nvPr/>
          </p:nvGrpSpPr>
          <p:grpSpPr>
            <a:xfrm>
              <a:off x="7115096" y="1850865"/>
              <a:ext cx="927489" cy="295278"/>
              <a:chOff x="9923067" y="2412044"/>
              <a:chExt cx="1632904" cy="561900"/>
            </a:xfrm>
          </p:grpSpPr>
          <p:cxnSp>
            <p:nvCxnSpPr>
              <p:cNvPr id="1356" name="Google Shape;1356;p205"/>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357" name="Google Shape;1357;p205"/>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358" name="Google Shape;1358;p205"/>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grpSp>
        <p:nvGrpSpPr>
          <p:cNvPr id="1359" name="Google Shape;1359;p205"/>
          <p:cNvGrpSpPr/>
          <p:nvPr/>
        </p:nvGrpSpPr>
        <p:grpSpPr>
          <a:xfrm rot="10800000" flipH="1">
            <a:off x="5312155" y="3895303"/>
            <a:ext cx="719786" cy="259670"/>
            <a:chOff x="7082870" y="1850865"/>
            <a:chExt cx="959715" cy="346226"/>
          </a:xfrm>
        </p:grpSpPr>
        <p:grpSp>
          <p:nvGrpSpPr>
            <p:cNvPr id="1360" name="Google Shape;1360;p205" descr="Callout arrows&#10;"/>
            <p:cNvGrpSpPr/>
            <p:nvPr/>
          </p:nvGrpSpPr>
          <p:grpSpPr>
            <a:xfrm>
              <a:off x="7115096" y="1850865"/>
              <a:ext cx="927489" cy="295278"/>
              <a:chOff x="9923067" y="2412044"/>
              <a:chExt cx="1632904" cy="561900"/>
            </a:xfrm>
          </p:grpSpPr>
          <p:cxnSp>
            <p:nvCxnSpPr>
              <p:cNvPr id="1361" name="Google Shape;1361;p205"/>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362" name="Google Shape;1362;p205"/>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363" name="Google Shape;1363;p205"/>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grpSp>
        <p:nvGrpSpPr>
          <p:cNvPr id="1364" name="Google Shape;1364;p205"/>
          <p:cNvGrpSpPr/>
          <p:nvPr/>
        </p:nvGrpSpPr>
        <p:grpSpPr>
          <a:xfrm flipH="1">
            <a:off x="3133548" y="1435776"/>
            <a:ext cx="719786" cy="259670"/>
            <a:chOff x="7082870" y="1850865"/>
            <a:chExt cx="959715" cy="346226"/>
          </a:xfrm>
        </p:grpSpPr>
        <p:grpSp>
          <p:nvGrpSpPr>
            <p:cNvPr id="1365" name="Google Shape;1365;p205" descr="Callout arrows&#10;"/>
            <p:cNvGrpSpPr/>
            <p:nvPr/>
          </p:nvGrpSpPr>
          <p:grpSpPr>
            <a:xfrm>
              <a:off x="7115096" y="1850865"/>
              <a:ext cx="927489" cy="295278"/>
              <a:chOff x="9923067" y="2412044"/>
              <a:chExt cx="1632904" cy="561900"/>
            </a:xfrm>
          </p:grpSpPr>
          <p:cxnSp>
            <p:nvCxnSpPr>
              <p:cNvPr id="1366" name="Google Shape;1366;p205"/>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367" name="Google Shape;1367;p205"/>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368" name="Google Shape;1368;p205"/>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grpSp>
        <p:nvGrpSpPr>
          <p:cNvPr id="1369" name="Google Shape;1369;p205"/>
          <p:cNvGrpSpPr/>
          <p:nvPr/>
        </p:nvGrpSpPr>
        <p:grpSpPr>
          <a:xfrm rot="10800000">
            <a:off x="3133548" y="3895303"/>
            <a:ext cx="719786" cy="259670"/>
            <a:chOff x="7082870" y="1850865"/>
            <a:chExt cx="959715" cy="346226"/>
          </a:xfrm>
        </p:grpSpPr>
        <p:grpSp>
          <p:nvGrpSpPr>
            <p:cNvPr id="1370" name="Google Shape;1370;p205" descr="Callout arrows&#10;"/>
            <p:cNvGrpSpPr/>
            <p:nvPr/>
          </p:nvGrpSpPr>
          <p:grpSpPr>
            <a:xfrm>
              <a:off x="7115096" y="1850865"/>
              <a:ext cx="927489" cy="295278"/>
              <a:chOff x="9923067" y="2412044"/>
              <a:chExt cx="1632904" cy="561900"/>
            </a:xfrm>
          </p:grpSpPr>
          <p:cxnSp>
            <p:nvCxnSpPr>
              <p:cNvPr id="1371" name="Google Shape;1371;p205"/>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372" name="Google Shape;1372;p205"/>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373" name="Google Shape;1373;p205"/>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pic>
        <p:nvPicPr>
          <p:cNvPr id="1374" name="Google Shape;1374;p205" descr="Group"/>
          <p:cNvPicPr preferRelativeResize="0"/>
          <p:nvPr/>
        </p:nvPicPr>
        <p:blipFill rotWithShape="1">
          <a:blip r:embed="rId6">
            <a:alphaModFix/>
          </a:blip>
          <a:srcRect/>
          <a:stretch/>
        </p:blipFill>
        <p:spPr>
          <a:xfrm>
            <a:off x="4349995" y="3961095"/>
            <a:ext cx="466344" cy="466344"/>
          </a:xfrm>
          <a:prstGeom prst="rect">
            <a:avLst/>
          </a:prstGeom>
          <a:noFill/>
          <a:ln>
            <a:noFill/>
          </a:ln>
        </p:spPr>
      </p:pic>
      <p:sp>
        <p:nvSpPr>
          <p:cNvPr id="1375" name="Google Shape;1375;p205"/>
          <p:cNvSpPr txBox="1"/>
          <p:nvPr/>
        </p:nvSpPr>
        <p:spPr>
          <a:xfrm>
            <a:off x="7147605" y="2086489"/>
            <a:ext cx="1715400" cy="380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Universities and Research</a:t>
            </a:r>
            <a:endParaRPr sz="1100" b="0" i="0" u="none" strike="noStrike" cap="none">
              <a:solidFill>
                <a:srgbClr val="000000"/>
              </a:solidFill>
              <a:latin typeface="Open Sans"/>
              <a:ea typeface="Open Sans"/>
              <a:cs typeface="Open Sans"/>
              <a:sym typeface="Open Sans"/>
            </a:endParaRPr>
          </a:p>
        </p:txBody>
      </p:sp>
      <p:pic>
        <p:nvPicPr>
          <p:cNvPr id="1376" name="Google Shape;1376;p20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587878" y="2004083"/>
            <a:ext cx="387116" cy="387116"/>
          </a:xfrm>
          <a:prstGeom prst="rect">
            <a:avLst/>
          </a:prstGeom>
          <a:noFill/>
          <a:ln>
            <a:noFill/>
          </a:ln>
        </p:spPr>
      </p:pic>
      <p:sp>
        <p:nvSpPr>
          <p:cNvPr id="1377" name="Google Shape;1377;p205"/>
          <p:cNvSpPr txBox="1"/>
          <p:nvPr/>
        </p:nvSpPr>
        <p:spPr>
          <a:xfrm>
            <a:off x="6604788" y="3382637"/>
            <a:ext cx="2003700" cy="678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100"/>
              <a:buFont typeface="Arial"/>
              <a:buNone/>
            </a:pPr>
            <a:endParaRPr sz="1100" b="0" i="0" u="none" strike="noStrike" cap="none">
              <a:solidFill>
                <a:schemeClr val="accent6"/>
              </a:solidFill>
              <a:latin typeface="Corbel"/>
              <a:ea typeface="Corbel"/>
              <a:cs typeface="Corbel"/>
              <a:sym typeface="Corbel"/>
            </a:endParaRPr>
          </a:p>
        </p:txBody>
      </p:sp>
      <p:sp>
        <p:nvSpPr>
          <p:cNvPr id="1378" name="Google Shape;1378;p205"/>
          <p:cNvSpPr txBox="1"/>
          <p:nvPr/>
        </p:nvSpPr>
        <p:spPr>
          <a:xfrm>
            <a:off x="7060066" y="3077590"/>
            <a:ext cx="1803000" cy="304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Industry</a:t>
            </a:r>
            <a:r>
              <a:rPr lang="en" sz="1400" b="0" i="0" u="none" strike="noStrike" cap="none">
                <a:solidFill>
                  <a:schemeClr val="accent6"/>
                </a:solidFill>
                <a:latin typeface="Open Sans"/>
                <a:ea typeface="Open Sans"/>
                <a:cs typeface="Open Sans"/>
                <a:sym typeface="Open Sans"/>
              </a:rPr>
              <a:t> </a:t>
            </a:r>
            <a:r>
              <a:rPr lang="en" sz="1400" b="0" i="0" u="none" strike="noStrike" cap="none">
                <a:solidFill>
                  <a:schemeClr val="dk2"/>
                </a:solidFill>
                <a:latin typeface="Open Sans"/>
                <a:ea typeface="Open Sans"/>
                <a:cs typeface="Open Sans"/>
                <a:sym typeface="Open Sans"/>
              </a:rPr>
              <a:t>cloud, mobile, HPC, ML, automotive</a:t>
            </a:r>
            <a:endParaRPr sz="1100" b="0" i="0" u="none" strike="noStrike" cap="none">
              <a:solidFill>
                <a:schemeClr val="dk2"/>
              </a:solidFill>
              <a:latin typeface="Open Sans"/>
              <a:ea typeface="Open Sans"/>
              <a:cs typeface="Open Sans"/>
              <a:sym typeface="Open Sans"/>
            </a:endParaRPr>
          </a:p>
        </p:txBody>
      </p:sp>
      <p:pic>
        <p:nvPicPr>
          <p:cNvPr id="1379" name="Google Shape;1379;p205"/>
          <p:cNvPicPr preferRelativeResize="0"/>
          <p:nvPr/>
        </p:nvPicPr>
        <p:blipFill rotWithShape="1">
          <a:blip r:embed="rId8">
            <a:alphaModFix/>
          </a:blip>
          <a:srcRect/>
          <a:stretch/>
        </p:blipFill>
        <p:spPr>
          <a:xfrm>
            <a:off x="6531317" y="3010168"/>
            <a:ext cx="425828" cy="425828"/>
          </a:xfrm>
          <a:prstGeom prst="rect">
            <a:avLst/>
          </a:prstGeom>
          <a:noFill/>
          <a:ln>
            <a:noFill/>
          </a:ln>
        </p:spPr>
      </p:pic>
      <p:grpSp>
        <p:nvGrpSpPr>
          <p:cNvPr id="1380" name="Google Shape;1380;p205"/>
          <p:cNvGrpSpPr/>
          <p:nvPr/>
        </p:nvGrpSpPr>
        <p:grpSpPr>
          <a:xfrm rot="10800000" flipH="1">
            <a:off x="5699271" y="2967503"/>
            <a:ext cx="719786" cy="259670"/>
            <a:chOff x="7082870" y="1850865"/>
            <a:chExt cx="959715" cy="346226"/>
          </a:xfrm>
        </p:grpSpPr>
        <p:grpSp>
          <p:nvGrpSpPr>
            <p:cNvPr id="1381" name="Google Shape;1381;p205" descr="Callout arrows&#10;"/>
            <p:cNvGrpSpPr/>
            <p:nvPr/>
          </p:nvGrpSpPr>
          <p:grpSpPr>
            <a:xfrm>
              <a:off x="7115096" y="1850865"/>
              <a:ext cx="927489" cy="295278"/>
              <a:chOff x="9923067" y="2412044"/>
              <a:chExt cx="1632904" cy="561900"/>
            </a:xfrm>
          </p:grpSpPr>
          <p:cxnSp>
            <p:nvCxnSpPr>
              <p:cNvPr id="1382" name="Google Shape;1382;p205"/>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383" name="Google Shape;1383;p205"/>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384" name="Google Shape;1384;p205"/>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sp>
        <p:nvSpPr>
          <p:cNvPr id="1385" name="Google Shape;1385;p205"/>
          <p:cNvSpPr txBox="1"/>
          <p:nvPr/>
        </p:nvSpPr>
        <p:spPr>
          <a:xfrm>
            <a:off x="376238" y="2043115"/>
            <a:ext cx="1787100" cy="189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I/O </a:t>
            </a:r>
            <a:r>
              <a:rPr lang="en" sz="1400" b="0" i="0" u="none" strike="noStrike" cap="none">
                <a:solidFill>
                  <a:schemeClr val="dk2"/>
                </a:solidFill>
                <a:latin typeface="Open Sans"/>
                <a:ea typeface="Open Sans"/>
                <a:cs typeface="Open Sans"/>
                <a:sym typeface="Open Sans"/>
              </a:rPr>
              <a:t>Memory, network, storage</a:t>
            </a:r>
            <a:endParaRPr sz="1100" b="0" i="0" u="none" strike="noStrike" cap="none">
              <a:solidFill>
                <a:schemeClr val="dk2"/>
              </a:solidFill>
              <a:latin typeface="Open Sans"/>
              <a:ea typeface="Open Sans"/>
              <a:cs typeface="Open Sans"/>
              <a:sym typeface="Open Sans"/>
            </a:endParaRPr>
          </a:p>
        </p:txBody>
      </p:sp>
      <p:pic>
        <p:nvPicPr>
          <p:cNvPr id="1386" name="Google Shape;1386;p205" descr="Placeholder Icon&#10;Network"/>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297359" y="1949123"/>
            <a:ext cx="387116" cy="387116"/>
          </a:xfrm>
          <a:prstGeom prst="rect">
            <a:avLst/>
          </a:prstGeom>
          <a:noFill/>
          <a:ln>
            <a:noFill/>
          </a:ln>
        </p:spPr>
      </p:pic>
      <p:grpSp>
        <p:nvGrpSpPr>
          <p:cNvPr id="1387" name="Google Shape;1387;p205"/>
          <p:cNvGrpSpPr/>
          <p:nvPr/>
        </p:nvGrpSpPr>
        <p:grpSpPr>
          <a:xfrm flipH="1">
            <a:off x="2770027" y="2154740"/>
            <a:ext cx="719786" cy="259670"/>
            <a:chOff x="7082870" y="1850865"/>
            <a:chExt cx="959715" cy="346226"/>
          </a:xfrm>
        </p:grpSpPr>
        <p:grpSp>
          <p:nvGrpSpPr>
            <p:cNvPr id="1388" name="Google Shape;1388;p205" descr="Callout arrows&#10;"/>
            <p:cNvGrpSpPr/>
            <p:nvPr/>
          </p:nvGrpSpPr>
          <p:grpSpPr>
            <a:xfrm>
              <a:off x="7115096" y="1850865"/>
              <a:ext cx="927489" cy="295278"/>
              <a:chOff x="9923067" y="2412044"/>
              <a:chExt cx="1632904" cy="561900"/>
            </a:xfrm>
          </p:grpSpPr>
          <p:cxnSp>
            <p:nvCxnSpPr>
              <p:cNvPr id="1389" name="Google Shape;1389;p205"/>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390" name="Google Shape;1390;p205"/>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391" name="Google Shape;1391;p205"/>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sp>
        <p:nvSpPr>
          <p:cNvPr id="1392" name="Google Shape;1392;p205"/>
          <p:cNvSpPr txBox="1"/>
          <p:nvPr/>
        </p:nvSpPr>
        <p:spPr>
          <a:xfrm>
            <a:off x="100012" y="3109917"/>
            <a:ext cx="1983900" cy="2727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Software</a:t>
            </a:r>
            <a:r>
              <a:rPr lang="en" sz="1400" b="0" i="0" u="none" strike="noStrike" cap="none">
                <a:solidFill>
                  <a:schemeClr val="accent6"/>
                </a:solidFill>
                <a:latin typeface="Open Sans"/>
                <a:ea typeface="Open Sans"/>
                <a:cs typeface="Open Sans"/>
                <a:sym typeface="Open Sans"/>
              </a:rPr>
              <a:t> </a:t>
            </a:r>
            <a:r>
              <a:rPr lang="en" sz="1400" b="0" i="0" u="none" strike="noStrike" cap="none">
                <a:solidFill>
                  <a:schemeClr val="dk2"/>
                </a:solidFill>
                <a:latin typeface="Open Sans"/>
                <a:ea typeface="Open Sans"/>
                <a:cs typeface="Open Sans"/>
                <a:sym typeface="Open Sans"/>
              </a:rPr>
              <a:t>Dev tools, firmware, OS</a:t>
            </a:r>
            <a:endParaRPr sz="1100" b="0" i="0" u="none" strike="noStrike" cap="none">
              <a:solidFill>
                <a:schemeClr val="dk2"/>
              </a:solidFill>
              <a:latin typeface="Open Sans"/>
              <a:ea typeface="Open Sans"/>
              <a:cs typeface="Open Sans"/>
              <a:sym typeface="Open Sans"/>
            </a:endParaRPr>
          </a:p>
        </p:txBody>
      </p:sp>
      <p:grpSp>
        <p:nvGrpSpPr>
          <p:cNvPr id="1393" name="Google Shape;1393;p205"/>
          <p:cNvGrpSpPr/>
          <p:nvPr/>
        </p:nvGrpSpPr>
        <p:grpSpPr>
          <a:xfrm rot="10800000">
            <a:off x="2761045" y="2960857"/>
            <a:ext cx="719786" cy="259670"/>
            <a:chOff x="7082870" y="1850865"/>
            <a:chExt cx="959715" cy="346226"/>
          </a:xfrm>
        </p:grpSpPr>
        <p:grpSp>
          <p:nvGrpSpPr>
            <p:cNvPr id="1394" name="Google Shape;1394;p205" descr="Callout arrows&#10;"/>
            <p:cNvGrpSpPr/>
            <p:nvPr/>
          </p:nvGrpSpPr>
          <p:grpSpPr>
            <a:xfrm>
              <a:off x="7115096" y="1850865"/>
              <a:ext cx="927489" cy="295278"/>
              <a:chOff x="9923067" y="2412044"/>
              <a:chExt cx="1632904" cy="561900"/>
            </a:xfrm>
          </p:grpSpPr>
          <p:cxnSp>
            <p:nvCxnSpPr>
              <p:cNvPr id="1395" name="Google Shape;1395;p205"/>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396" name="Google Shape;1396;p205"/>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397" name="Google Shape;1397;p205"/>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sp>
        <p:nvSpPr>
          <p:cNvPr id="1398" name="Google Shape;1398;p205"/>
          <p:cNvSpPr txBox="1"/>
          <p:nvPr/>
        </p:nvSpPr>
        <p:spPr>
          <a:xfrm>
            <a:off x="3187135" y="4474821"/>
            <a:ext cx="2792100" cy="342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Individual Advocates</a:t>
            </a:r>
            <a:endParaRPr sz="1100" b="0" i="0" u="none" strike="noStrike" cap="none">
              <a:solidFill>
                <a:srgbClr val="000000"/>
              </a:solidFill>
              <a:latin typeface="Open Sans"/>
              <a:ea typeface="Open Sans"/>
              <a:cs typeface="Open Sans"/>
              <a:sym typeface="Open Sans"/>
            </a:endParaRPr>
          </a:p>
        </p:txBody>
      </p:sp>
      <p:pic>
        <p:nvPicPr>
          <p:cNvPr id="1399" name="Google Shape;1399;p205"/>
          <p:cNvPicPr preferRelativeResize="0"/>
          <p:nvPr/>
        </p:nvPicPr>
        <p:blipFill rotWithShape="1">
          <a:blip r:embed="rId10">
            <a:alphaModFix/>
          </a:blip>
          <a:srcRect/>
          <a:stretch/>
        </p:blipFill>
        <p:spPr>
          <a:xfrm>
            <a:off x="3791844" y="2026255"/>
            <a:ext cx="1566600" cy="1566600"/>
          </a:xfrm>
          <a:prstGeom prst="ellipse">
            <a:avLst/>
          </a:prstGeom>
          <a:noFill/>
          <a:ln>
            <a:noFill/>
          </a:ln>
        </p:spPr>
      </p:pic>
      <p:sp>
        <p:nvSpPr>
          <p:cNvPr id="1400" name="Google Shape;1400;p205"/>
          <p:cNvSpPr/>
          <p:nvPr/>
        </p:nvSpPr>
        <p:spPr>
          <a:xfrm>
            <a:off x="6223904" y="1386658"/>
            <a:ext cx="156881" cy="156881"/>
          </a:xfrm>
          <a:custGeom>
            <a:avLst/>
            <a:gdLst/>
            <a:ahLst/>
            <a:cxnLst/>
            <a:rect l="l" t="t" r="r" b="b"/>
            <a:pathLst>
              <a:path w="209175" h="209175" extrusionOk="0">
                <a:moveTo>
                  <a:pt x="163911" y="0"/>
                </a:moveTo>
                <a:lnTo>
                  <a:pt x="45265" y="0"/>
                </a:lnTo>
                <a:cubicBezTo>
                  <a:pt x="20307" y="0"/>
                  <a:pt x="0" y="20307"/>
                  <a:pt x="0" y="45265"/>
                </a:cubicBezTo>
                <a:lnTo>
                  <a:pt x="0" y="163911"/>
                </a:lnTo>
                <a:cubicBezTo>
                  <a:pt x="0" y="188868"/>
                  <a:pt x="20307" y="209176"/>
                  <a:pt x="45265" y="209176"/>
                </a:cubicBezTo>
                <a:lnTo>
                  <a:pt x="163911" y="209176"/>
                </a:lnTo>
                <a:cubicBezTo>
                  <a:pt x="188872" y="209176"/>
                  <a:pt x="209176" y="188868"/>
                  <a:pt x="209176" y="163911"/>
                </a:cubicBezTo>
                <a:lnTo>
                  <a:pt x="209176" y="45265"/>
                </a:lnTo>
                <a:cubicBezTo>
                  <a:pt x="209176" y="20307"/>
                  <a:pt x="188872" y="0"/>
                  <a:pt x="163911" y="0"/>
                </a:cubicBezTo>
                <a:close/>
                <a:moveTo>
                  <a:pt x="184561" y="163911"/>
                </a:moveTo>
                <a:cubicBezTo>
                  <a:pt x="184561" y="175295"/>
                  <a:pt x="175298" y="184561"/>
                  <a:pt x="163911" y="184561"/>
                </a:cubicBezTo>
                <a:lnTo>
                  <a:pt x="45265" y="184561"/>
                </a:lnTo>
                <a:cubicBezTo>
                  <a:pt x="33881" y="184561"/>
                  <a:pt x="24615" y="175295"/>
                  <a:pt x="24615" y="163911"/>
                </a:cubicBezTo>
                <a:lnTo>
                  <a:pt x="24615" y="45265"/>
                </a:lnTo>
                <a:cubicBezTo>
                  <a:pt x="24615" y="33881"/>
                  <a:pt x="33881" y="24615"/>
                  <a:pt x="45265" y="24615"/>
                </a:cubicBezTo>
                <a:lnTo>
                  <a:pt x="163911" y="24615"/>
                </a:lnTo>
                <a:cubicBezTo>
                  <a:pt x="175298" y="24615"/>
                  <a:pt x="184561" y="33881"/>
                  <a:pt x="184561" y="45265"/>
                </a:cubicBezTo>
                <a:close/>
              </a:path>
            </a:pathLst>
          </a:custGeom>
          <a:solidFill>
            <a:srgbClr val="0D8A9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sp>
        <p:nvSpPr>
          <p:cNvPr id="1401" name="Google Shape;1401;p205"/>
          <p:cNvSpPr/>
          <p:nvPr/>
        </p:nvSpPr>
        <p:spPr>
          <a:xfrm>
            <a:off x="6144810" y="1307563"/>
            <a:ext cx="315071" cy="315071"/>
          </a:xfrm>
          <a:custGeom>
            <a:avLst/>
            <a:gdLst/>
            <a:ahLst/>
            <a:cxnLst/>
            <a:rect l="l" t="t" r="r" b="b"/>
            <a:pathLst>
              <a:path w="420094" h="420094" extrusionOk="0">
                <a:moveTo>
                  <a:pt x="407787" y="166330"/>
                </a:moveTo>
                <a:cubicBezTo>
                  <a:pt x="414584" y="166330"/>
                  <a:pt x="420094" y="160817"/>
                  <a:pt x="420094" y="154023"/>
                </a:cubicBezTo>
                <a:cubicBezTo>
                  <a:pt x="420094" y="147225"/>
                  <a:pt x="414584" y="141715"/>
                  <a:pt x="407787" y="141715"/>
                </a:cubicBezTo>
                <a:lnTo>
                  <a:pt x="367364" y="141715"/>
                </a:lnTo>
                <a:lnTo>
                  <a:pt x="367364" y="110303"/>
                </a:lnTo>
                <a:lnTo>
                  <a:pt x="407787" y="110303"/>
                </a:lnTo>
                <a:cubicBezTo>
                  <a:pt x="414584" y="110303"/>
                  <a:pt x="420094" y="104793"/>
                  <a:pt x="420094" y="97995"/>
                </a:cubicBezTo>
                <a:cubicBezTo>
                  <a:pt x="420094" y="91197"/>
                  <a:pt x="414584" y="85688"/>
                  <a:pt x="407787" y="85688"/>
                </a:cubicBezTo>
                <a:lnTo>
                  <a:pt x="365650" y="85688"/>
                </a:lnTo>
                <a:cubicBezTo>
                  <a:pt x="361383" y="70611"/>
                  <a:pt x="349486" y="58714"/>
                  <a:pt x="334410" y="54444"/>
                </a:cubicBezTo>
                <a:lnTo>
                  <a:pt x="334410" y="12307"/>
                </a:lnTo>
                <a:cubicBezTo>
                  <a:pt x="334410" y="5510"/>
                  <a:pt x="328898" y="0"/>
                  <a:pt x="322102" y="0"/>
                </a:cubicBezTo>
                <a:cubicBezTo>
                  <a:pt x="315304" y="0"/>
                  <a:pt x="309795" y="5510"/>
                  <a:pt x="309795" y="12307"/>
                </a:cubicBezTo>
                <a:lnTo>
                  <a:pt x="309795" y="52730"/>
                </a:lnTo>
                <a:lnTo>
                  <a:pt x="278382" y="52730"/>
                </a:lnTo>
                <a:lnTo>
                  <a:pt x="278382" y="12307"/>
                </a:lnTo>
                <a:cubicBezTo>
                  <a:pt x="278382" y="5510"/>
                  <a:pt x="272872" y="0"/>
                  <a:pt x="266075" y="0"/>
                </a:cubicBezTo>
                <a:cubicBezTo>
                  <a:pt x="259280" y="0"/>
                  <a:pt x="253767" y="5510"/>
                  <a:pt x="253767" y="12307"/>
                </a:cubicBezTo>
                <a:lnTo>
                  <a:pt x="253767" y="52730"/>
                </a:lnTo>
                <a:lnTo>
                  <a:pt x="222358" y="52730"/>
                </a:lnTo>
                <a:lnTo>
                  <a:pt x="222358" y="12307"/>
                </a:lnTo>
                <a:cubicBezTo>
                  <a:pt x="222358" y="5510"/>
                  <a:pt x="216845" y="0"/>
                  <a:pt x="210050" y="0"/>
                </a:cubicBezTo>
                <a:cubicBezTo>
                  <a:pt x="203252" y="0"/>
                  <a:pt x="197743" y="5510"/>
                  <a:pt x="197743" y="12307"/>
                </a:cubicBezTo>
                <a:lnTo>
                  <a:pt x="197743" y="52730"/>
                </a:lnTo>
                <a:lnTo>
                  <a:pt x="166330" y="52730"/>
                </a:lnTo>
                <a:lnTo>
                  <a:pt x="166330" y="12307"/>
                </a:lnTo>
                <a:cubicBezTo>
                  <a:pt x="166330" y="5510"/>
                  <a:pt x="160821" y="0"/>
                  <a:pt x="154023" y="0"/>
                </a:cubicBezTo>
                <a:cubicBezTo>
                  <a:pt x="147228" y="0"/>
                  <a:pt x="141715" y="5510"/>
                  <a:pt x="141715" y="12307"/>
                </a:cubicBezTo>
                <a:lnTo>
                  <a:pt x="141715" y="52730"/>
                </a:lnTo>
                <a:lnTo>
                  <a:pt x="110303" y="52730"/>
                </a:lnTo>
                <a:lnTo>
                  <a:pt x="110303" y="12307"/>
                </a:lnTo>
                <a:cubicBezTo>
                  <a:pt x="110303" y="5510"/>
                  <a:pt x="104793" y="0"/>
                  <a:pt x="97995" y="0"/>
                </a:cubicBezTo>
                <a:cubicBezTo>
                  <a:pt x="91200" y="0"/>
                  <a:pt x="85688" y="5510"/>
                  <a:pt x="85688" y="12307"/>
                </a:cubicBezTo>
                <a:lnTo>
                  <a:pt x="85688" y="54444"/>
                </a:lnTo>
                <a:cubicBezTo>
                  <a:pt x="70611" y="58714"/>
                  <a:pt x="58714" y="70608"/>
                  <a:pt x="54448" y="85688"/>
                </a:cubicBezTo>
                <a:lnTo>
                  <a:pt x="12307" y="85688"/>
                </a:lnTo>
                <a:cubicBezTo>
                  <a:pt x="5510" y="85688"/>
                  <a:pt x="0" y="91197"/>
                  <a:pt x="0" y="97995"/>
                </a:cubicBezTo>
                <a:cubicBezTo>
                  <a:pt x="0" y="104793"/>
                  <a:pt x="5510" y="110303"/>
                  <a:pt x="12307" y="110303"/>
                </a:cubicBezTo>
                <a:lnTo>
                  <a:pt x="52733" y="110303"/>
                </a:lnTo>
                <a:lnTo>
                  <a:pt x="52733" y="141712"/>
                </a:lnTo>
                <a:lnTo>
                  <a:pt x="12307" y="141712"/>
                </a:lnTo>
                <a:cubicBezTo>
                  <a:pt x="5510" y="141712"/>
                  <a:pt x="0" y="147225"/>
                  <a:pt x="0" y="154019"/>
                </a:cubicBezTo>
                <a:cubicBezTo>
                  <a:pt x="0" y="160817"/>
                  <a:pt x="5510" y="166327"/>
                  <a:pt x="12307" y="166327"/>
                </a:cubicBezTo>
                <a:lnTo>
                  <a:pt x="52733" y="166327"/>
                </a:lnTo>
                <a:lnTo>
                  <a:pt x="52733" y="197740"/>
                </a:lnTo>
                <a:lnTo>
                  <a:pt x="12307" y="197740"/>
                </a:lnTo>
                <a:cubicBezTo>
                  <a:pt x="5510" y="197740"/>
                  <a:pt x="0" y="203249"/>
                  <a:pt x="0" y="210047"/>
                </a:cubicBezTo>
                <a:cubicBezTo>
                  <a:pt x="0" y="216845"/>
                  <a:pt x="5510" y="222354"/>
                  <a:pt x="12307" y="222354"/>
                </a:cubicBezTo>
                <a:lnTo>
                  <a:pt x="52733" y="222354"/>
                </a:lnTo>
                <a:lnTo>
                  <a:pt x="52733" y="253764"/>
                </a:lnTo>
                <a:lnTo>
                  <a:pt x="12307" y="253764"/>
                </a:lnTo>
                <a:cubicBezTo>
                  <a:pt x="5510" y="253764"/>
                  <a:pt x="0" y="259277"/>
                  <a:pt x="0" y="266071"/>
                </a:cubicBezTo>
                <a:cubicBezTo>
                  <a:pt x="0" y="272869"/>
                  <a:pt x="5510" y="278379"/>
                  <a:pt x="12307" y="278379"/>
                </a:cubicBezTo>
                <a:lnTo>
                  <a:pt x="52733" y="278379"/>
                </a:lnTo>
                <a:lnTo>
                  <a:pt x="52733" y="309791"/>
                </a:lnTo>
                <a:lnTo>
                  <a:pt x="12307" y="309791"/>
                </a:lnTo>
                <a:cubicBezTo>
                  <a:pt x="5510" y="309791"/>
                  <a:pt x="0" y="315301"/>
                  <a:pt x="0" y="322099"/>
                </a:cubicBezTo>
                <a:cubicBezTo>
                  <a:pt x="0" y="328898"/>
                  <a:pt x="5510" y="334406"/>
                  <a:pt x="12307" y="334406"/>
                </a:cubicBezTo>
                <a:lnTo>
                  <a:pt x="54444" y="334406"/>
                </a:lnTo>
                <a:cubicBezTo>
                  <a:pt x="58714" y="349483"/>
                  <a:pt x="70611" y="361380"/>
                  <a:pt x="85688" y="365650"/>
                </a:cubicBezTo>
                <a:lnTo>
                  <a:pt x="85688" y="407787"/>
                </a:lnTo>
                <a:cubicBezTo>
                  <a:pt x="85688" y="414584"/>
                  <a:pt x="91197" y="420094"/>
                  <a:pt x="97995" y="420094"/>
                </a:cubicBezTo>
                <a:cubicBezTo>
                  <a:pt x="104793" y="420094"/>
                  <a:pt x="110303" y="414584"/>
                  <a:pt x="110303" y="407787"/>
                </a:cubicBezTo>
                <a:lnTo>
                  <a:pt x="110303" y="367364"/>
                </a:lnTo>
                <a:lnTo>
                  <a:pt x="141715" y="367364"/>
                </a:lnTo>
                <a:lnTo>
                  <a:pt x="141715" y="407787"/>
                </a:lnTo>
                <a:cubicBezTo>
                  <a:pt x="141715" y="414584"/>
                  <a:pt x="147225" y="420094"/>
                  <a:pt x="154023" y="420094"/>
                </a:cubicBezTo>
                <a:cubicBezTo>
                  <a:pt x="160821" y="420094"/>
                  <a:pt x="166330" y="414584"/>
                  <a:pt x="166330" y="407787"/>
                </a:cubicBezTo>
                <a:lnTo>
                  <a:pt x="166330" y="367364"/>
                </a:lnTo>
                <a:lnTo>
                  <a:pt x="197740" y="367364"/>
                </a:lnTo>
                <a:lnTo>
                  <a:pt x="197740" y="407787"/>
                </a:lnTo>
                <a:cubicBezTo>
                  <a:pt x="197740" y="414584"/>
                  <a:pt x="203252" y="420094"/>
                  <a:pt x="210047" y="420094"/>
                </a:cubicBezTo>
                <a:cubicBezTo>
                  <a:pt x="216845" y="420094"/>
                  <a:pt x="222354" y="414584"/>
                  <a:pt x="222354" y="407787"/>
                </a:cubicBezTo>
                <a:lnTo>
                  <a:pt x="222354" y="367364"/>
                </a:lnTo>
                <a:lnTo>
                  <a:pt x="253767" y="367364"/>
                </a:lnTo>
                <a:lnTo>
                  <a:pt x="253767" y="407787"/>
                </a:lnTo>
                <a:cubicBezTo>
                  <a:pt x="253767" y="414584"/>
                  <a:pt x="259277" y="420094"/>
                  <a:pt x="266075" y="420094"/>
                </a:cubicBezTo>
                <a:cubicBezTo>
                  <a:pt x="272869" y="420094"/>
                  <a:pt x="278382" y="414584"/>
                  <a:pt x="278382" y="407787"/>
                </a:cubicBezTo>
                <a:lnTo>
                  <a:pt x="278382" y="367364"/>
                </a:lnTo>
                <a:lnTo>
                  <a:pt x="309791" y="367364"/>
                </a:lnTo>
                <a:lnTo>
                  <a:pt x="309791" y="407787"/>
                </a:lnTo>
                <a:cubicBezTo>
                  <a:pt x="309791" y="414584"/>
                  <a:pt x="315301" y="420094"/>
                  <a:pt x="322099" y="420094"/>
                </a:cubicBezTo>
                <a:cubicBezTo>
                  <a:pt x="328898" y="420094"/>
                  <a:pt x="334406" y="414584"/>
                  <a:pt x="334406" y="407787"/>
                </a:cubicBezTo>
                <a:lnTo>
                  <a:pt x="334406" y="365650"/>
                </a:lnTo>
                <a:cubicBezTo>
                  <a:pt x="349483" y="361380"/>
                  <a:pt x="361380" y="349486"/>
                  <a:pt x="365650" y="334406"/>
                </a:cubicBezTo>
                <a:lnTo>
                  <a:pt x="407787" y="334406"/>
                </a:lnTo>
                <a:cubicBezTo>
                  <a:pt x="414584" y="334406"/>
                  <a:pt x="420094" y="328898"/>
                  <a:pt x="420094" y="322099"/>
                </a:cubicBezTo>
                <a:cubicBezTo>
                  <a:pt x="420094" y="315301"/>
                  <a:pt x="414584" y="309791"/>
                  <a:pt x="407787" y="309791"/>
                </a:cubicBezTo>
                <a:lnTo>
                  <a:pt x="367364" y="309791"/>
                </a:lnTo>
                <a:lnTo>
                  <a:pt x="367364" y="278382"/>
                </a:lnTo>
                <a:lnTo>
                  <a:pt x="407787" y="278382"/>
                </a:lnTo>
                <a:cubicBezTo>
                  <a:pt x="414584" y="278382"/>
                  <a:pt x="420094" y="272869"/>
                  <a:pt x="420094" y="266075"/>
                </a:cubicBezTo>
                <a:cubicBezTo>
                  <a:pt x="420094" y="259277"/>
                  <a:pt x="414584" y="253767"/>
                  <a:pt x="407787" y="253767"/>
                </a:cubicBezTo>
                <a:lnTo>
                  <a:pt x="367364" y="253767"/>
                </a:lnTo>
                <a:lnTo>
                  <a:pt x="367364" y="222354"/>
                </a:lnTo>
                <a:lnTo>
                  <a:pt x="407787" y="222354"/>
                </a:lnTo>
                <a:cubicBezTo>
                  <a:pt x="414584" y="222354"/>
                  <a:pt x="420094" y="216845"/>
                  <a:pt x="420094" y="210047"/>
                </a:cubicBezTo>
                <a:cubicBezTo>
                  <a:pt x="420094" y="203249"/>
                  <a:pt x="414584" y="197740"/>
                  <a:pt x="407787" y="197740"/>
                </a:cubicBezTo>
                <a:lnTo>
                  <a:pt x="367364" y="197740"/>
                </a:lnTo>
                <a:lnTo>
                  <a:pt x="367364" y="166330"/>
                </a:lnTo>
                <a:close/>
                <a:moveTo>
                  <a:pt x="322099" y="342749"/>
                </a:moveTo>
                <a:lnTo>
                  <a:pt x="97995" y="342749"/>
                </a:lnTo>
                <a:cubicBezTo>
                  <a:pt x="86611" y="342749"/>
                  <a:pt x="77348" y="333483"/>
                  <a:pt x="77348" y="322099"/>
                </a:cubicBezTo>
                <a:lnTo>
                  <a:pt x="77348" y="97995"/>
                </a:lnTo>
                <a:cubicBezTo>
                  <a:pt x="77348" y="86611"/>
                  <a:pt x="86611" y="77345"/>
                  <a:pt x="97995" y="77345"/>
                </a:cubicBezTo>
                <a:lnTo>
                  <a:pt x="322102" y="77345"/>
                </a:lnTo>
                <a:cubicBezTo>
                  <a:pt x="333487" y="77345"/>
                  <a:pt x="342749" y="86611"/>
                  <a:pt x="342749" y="97995"/>
                </a:cubicBezTo>
                <a:lnTo>
                  <a:pt x="342749" y="322099"/>
                </a:lnTo>
                <a:cubicBezTo>
                  <a:pt x="342749" y="333483"/>
                  <a:pt x="333487" y="342749"/>
                  <a:pt x="322099" y="342749"/>
                </a:cubicBezTo>
                <a:close/>
              </a:path>
            </a:pathLst>
          </a:custGeom>
          <a:solidFill>
            <a:srgbClr val="0D8A9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pic>
        <p:nvPicPr>
          <p:cNvPr id="1402" name="Google Shape;1402;p205"/>
          <p:cNvPicPr preferRelativeResize="0"/>
          <p:nvPr/>
        </p:nvPicPr>
        <p:blipFill rotWithShape="1">
          <a:blip r:embed="rId11">
            <a:alphaModFix/>
          </a:blip>
          <a:srcRect/>
          <a:stretch/>
        </p:blipFill>
        <p:spPr>
          <a:xfrm>
            <a:off x="2606678" y="1199562"/>
            <a:ext cx="477372" cy="444862"/>
          </a:xfrm>
          <a:prstGeom prst="rect">
            <a:avLst/>
          </a:prstGeom>
          <a:noFill/>
          <a:ln>
            <a:noFill/>
          </a:ln>
        </p:spPr>
      </p:pic>
      <p:pic>
        <p:nvPicPr>
          <p:cNvPr id="1403" name="Google Shape;1403;p205"/>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2321818" y="3058529"/>
            <a:ext cx="312797" cy="32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206"/>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a:t>Incredible industry progress</a:t>
            </a:r>
            <a:endParaRPr/>
          </a:p>
        </p:txBody>
      </p:sp>
      <p:sp>
        <p:nvSpPr>
          <p:cNvPr id="1409" name="Google Shape;1409;p206"/>
          <p:cNvSpPr txBox="1">
            <a:spLocks noGrp="1"/>
          </p:cNvSpPr>
          <p:nvPr>
            <p:ph type="body" idx="1"/>
          </p:nvPr>
        </p:nvSpPr>
        <p:spPr>
          <a:xfrm>
            <a:off x="311700" y="1085240"/>
            <a:ext cx="42603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sz="1300" b="0" i="0" u="none" strike="noStrike">
                <a:solidFill>
                  <a:srgbClr val="000000"/>
                </a:solidFill>
                <a:latin typeface="Open Sans"/>
                <a:ea typeface="Open Sans"/>
                <a:cs typeface="Open Sans"/>
                <a:sym typeface="Open Sans"/>
              </a:rPr>
              <a:t>The European Processor Initiative finalized the first version of its </a:t>
            </a:r>
            <a:r>
              <a:rPr lang="en" sz="1300" b="1" i="0" u="none" strike="noStrike">
                <a:solidFill>
                  <a:srgbClr val="000000"/>
                </a:solidFill>
                <a:latin typeface="Open Sans"/>
                <a:ea typeface="Open Sans"/>
                <a:cs typeface="Open Sans"/>
                <a:sym typeface="Open Sans"/>
              </a:rPr>
              <a:t>RISC-V accelerator architecture</a:t>
            </a:r>
            <a:r>
              <a:rPr lang="en" sz="1300" b="0" i="0" u="none" strike="noStrike">
                <a:solidFill>
                  <a:srgbClr val="000000"/>
                </a:solidFill>
                <a:latin typeface="Open Sans"/>
                <a:ea typeface="Open Sans"/>
                <a:cs typeface="Open Sans"/>
                <a:sym typeface="Open Sans"/>
              </a:rPr>
              <a:t> and will deliver test chip in 2021.</a:t>
            </a:r>
            <a:endParaRPr/>
          </a:p>
          <a:p>
            <a:pPr marL="457200" lvl="0" indent="-342900" algn="l" rtl="0">
              <a:lnSpc>
                <a:spcPct val="100000"/>
              </a:lnSpc>
              <a:spcBef>
                <a:spcPts val="1200"/>
              </a:spcBef>
              <a:spcAft>
                <a:spcPts val="0"/>
              </a:spcAft>
              <a:buSzPts val="1800"/>
              <a:buFont typeface="Arial"/>
              <a:buChar char="•"/>
            </a:pPr>
            <a:r>
              <a:rPr lang="en" sz="1300" b="0" i="0" u="none" strike="noStrike">
                <a:solidFill>
                  <a:srgbClr val="000000"/>
                </a:solidFill>
                <a:latin typeface="Open Sans"/>
                <a:ea typeface="Open Sans"/>
                <a:cs typeface="Open Sans"/>
                <a:sym typeface="Open Sans"/>
              </a:rPr>
              <a:t>The RIOS Lab announced PicoRio</a:t>
            </a:r>
            <a:r>
              <a:rPr lang="en" sz="1300">
                <a:solidFill>
                  <a:srgbClr val="000000"/>
                </a:solidFill>
                <a:latin typeface="Open Sans"/>
                <a:ea typeface="Open Sans"/>
                <a:cs typeface="Open Sans"/>
                <a:sym typeface="Open Sans"/>
              </a:rPr>
              <a:t>, </a:t>
            </a:r>
            <a:r>
              <a:rPr lang="en" sz="1300" b="0" i="0" u="none" strike="noStrike">
                <a:solidFill>
                  <a:srgbClr val="000000"/>
                </a:solidFill>
                <a:latin typeface="Open Sans"/>
                <a:ea typeface="Open Sans"/>
                <a:cs typeface="Open Sans"/>
                <a:sym typeface="Open Sans"/>
              </a:rPr>
              <a:t>an affordable </a:t>
            </a:r>
            <a:r>
              <a:rPr lang="en" sz="1300" b="1" i="0" u="none" strike="noStrike">
                <a:solidFill>
                  <a:srgbClr val="000000"/>
                </a:solidFill>
                <a:latin typeface="Open Sans"/>
                <a:ea typeface="Open Sans"/>
                <a:cs typeface="Open Sans"/>
                <a:sym typeface="Open Sans"/>
              </a:rPr>
              <a:t>RISC-V open source small-board computer </a:t>
            </a:r>
            <a:r>
              <a:rPr lang="en" sz="1300" b="0" i="0" u="none" strike="noStrike">
                <a:solidFill>
                  <a:srgbClr val="000000"/>
                </a:solidFill>
                <a:latin typeface="Open Sans"/>
                <a:ea typeface="Open Sans"/>
                <a:cs typeface="Open Sans"/>
                <a:sym typeface="Open Sans"/>
              </a:rPr>
              <a:t>available in 2021.</a:t>
            </a:r>
            <a:endParaRPr/>
          </a:p>
          <a:p>
            <a:pPr marL="457200" lvl="0" indent="-342900" algn="l" rtl="0">
              <a:lnSpc>
                <a:spcPct val="100000"/>
              </a:lnSpc>
              <a:spcBef>
                <a:spcPts val="1200"/>
              </a:spcBef>
              <a:spcAft>
                <a:spcPts val="0"/>
              </a:spcAft>
              <a:buSzPts val="1800"/>
              <a:buFont typeface="Arial"/>
              <a:buChar char="•"/>
            </a:pPr>
            <a:r>
              <a:rPr lang="en" sz="1300" b="0" i="0" u="none" strike="noStrike">
                <a:solidFill>
                  <a:srgbClr val="000000"/>
                </a:solidFill>
                <a:latin typeface="Open Sans"/>
                <a:ea typeface="Open Sans"/>
                <a:cs typeface="Open Sans"/>
                <a:sym typeface="Open Sans"/>
              </a:rPr>
              <a:t>Imperas announced first </a:t>
            </a:r>
            <a:r>
              <a:rPr lang="en" sz="1300" b="1" i="0" u="none" strike="noStrike">
                <a:solidFill>
                  <a:srgbClr val="000000"/>
                </a:solidFill>
                <a:latin typeface="Open Sans"/>
                <a:ea typeface="Open Sans"/>
                <a:cs typeface="Open Sans"/>
                <a:sym typeface="Open Sans"/>
              </a:rPr>
              <a:t>RISC-V verification reference model with UVM encapsulation</a:t>
            </a:r>
            <a:r>
              <a:rPr lang="en" sz="1300" b="0" i="0" u="none" strike="noStrike">
                <a:solidFill>
                  <a:srgbClr val="000000"/>
                </a:solidFill>
                <a:latin typeface="Open Sans"/>
                <a:ea typeface="Open Sans"/>
                <a:cs typeface="Open Sans"/>
                <a:sym typeface="Open Sans"/>
              </a:rPr>
              <a:t>.</a:t>
            </a:r>
            <a:endParaRPr/>
          </a:p>
          <a:p>
            <a:pPr marL="457200" lvl="0" indent="-342900" algn="l" rtl="0">
              <a:lnSpc>
                <a:spcPct val="100000"/>
              </a:lnSpc>
              <a:spcBef>
                <a:spcPts val="1200"/>
              </a:spcBef>
              <a:spcAft>
                <a:spcPts val="0"/>
              </a:spcAft>
              <a:buSzPts val="1800"/>
              <a:buFont typeface="Arial"/>
              <a:buChar char="•"/>
            </a:pPr>
            <a:r>
              <a:rPr lang="en" sz="1300" b="0" i="0" u="none" strike="noStrike">
                <a:solidFill>
                  <a:srgbClr val="000000"/>
                </a:solidFill>
                <a:latin typeface="Open Sans"/>
                <a:ea typeface="Open Sans"/>
                <a:cs typeface="Open Sans"/>
                <a:sym typeface="Open Sans"/>
              </a:rPr>
              <a:t>Seagate announced </a:t>
            </a:r>
            <a:r>
              <a:rPr lang="en" sz="1300" b="1" i="0" u="none" strike="noStrike">
                <a:solidFill>
                  <a:srgbClr val="000000"/>
                </a:solidFill>
                <a:latin typeface="Open Sans"/>
                <a:ea typeface="Open Sans"/>
                <a:cs typeface="Open Sans"/>
                <a:sym typeface="Open Sans"/>
              </a:rPr>
              <a:t>hard disk drive controller</a:t>
            </a:r>
            <a:r>
              <a:rPr lang="en" sz="1300" b="0" i="0" u="none" strike="noStrike">
                <a:solidFill>
                  <a:srgbClr val="000000"/>
                </a:solidFill>
                <a:latin typeface="Open Sans"/>
                <a:ea typeface="Open Sans"/>
                <a:cs typeface="Open Sans"/>
                <a:sym typeface="Open Sans"/>
              </a:rPr>
              <a:t> with high-performance RISC-V CPU.</a:t>
            </a:r>
            <a:endParaRPr/>
          </a:p>
          <a:p>
            <a:pPr marL="457200" lvl="0" indent="-342900" algn="l" rtl="0">
              <a:lnSpc>
                <a:spcPct val="100000"/>
              </a:lnSpc>
              <a:spcBef>
                <a:spcPts val="1200"/>
              </a:spcBef>
              <a:spcAft>
                <a:spcPts val="600"/>
              </a:spcAft>
              <a:buSzPts val="1800"/>
              <a:buFont typeface="Arial"/>
              <a:buChar char="•"/>
            </a:pPr>
            <a:r>
              <a:rPr lang="en" sz="1300" b="0" i="0" u="none" strike="noStrike">
                <a:solidFill>
                  <a:srgbClr val="000000"/>
                </a:solidFill>
                <a:latin typeface="Open Sans"/>
                <a:ea typeface="Open Sans"/>
                <a:cs typeface="Open Sans"/>
                <a:sym typeface="Open Sans"/>
              </a:rPr>
              <a:t>GreenWaves </a:t>
            </a:r>
            <a:r>
              <a:rPr lang="en" sz="1300" b="1" i="0" u="none" strike="noStrike">
                <a:solidFill>
                  <a:srgbClr val="000000"/>
                </a:solidFill>
                <a:latin typeface="Open Sans"/>
                <a:ea typeface="Open Sans"/>
                <a:cs typeface="Open Sans"/>
                <a:sym typeface="Open Sans"/>
              </a:rPr>
              <a:t>ultra-low power GAP9 hearables platform </a:t>
            </a:r>
            <a:r>
              <a:rPr lang="en" sz="1300" b="0" i="0" u="none" strike="noStrike">
                <a:solidFill>
                  <a:srgbClr val="000000"/>
                </a:solidFill>
                <a:latin typeface="Open Sans"/>
                <a:ea typeface="Open Sans"/>
                <a:cs typeface="Open Sans"/>
                <a:sym typeface="Open Sans"/>
              </a:rPr>
              <a:t>enabling scene-aware and neural network-based noise reduction.</a:t>
            </a:r>
            <a:endParaRPr/>
          </a:p>
        </p:txBody>
      </p:sp>
      <p:sp>
        <p:nvSpPr>
          <p:cNvPr id="1410" name="Google Shape;1410;p206"/>
          <p:cNvSpPr txBox="1"/>
          <p:nvPr/>
        </p:nvSpPr>
        <p:spPr>
          <a:xfrm>
            <a:off x="4502700" y="1085240"/>
            <a:ext cx="4260300" cy="3726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Alibaba unveiled RV64GCV core in its Xuantie 910 processor for </a:t>
            </a:r>
            <a:r>
              <a:rPr lang="en" sz="1300" b="1" i="0" u="none" strike="noStrike" cap="none">
                <a:solidFill>
                  <a:srgbClr val="000000"/>
                </a:solidFill>
                <a:latin typeface="Open Sans"/>
                <a:ea typeface="Open Sans"/>
                <a:cs typeface="Open Sans"/>
                <a:sym typeface="Open Sans"/>
              </a:rPr>
              <a:t>cloud and edge servers</a:t>
            </a:r>
            <a:r>
              <a:rPr lang="en" sz="1300" b="0" i="0" u="none" strike="noStrike" cap="none">
                <a:solidFill>
                  <a:srgbClr val="000000"/>
                </a:solidFill>
                <a:latin typeface="Open Sans"/>
                <a:ea typeface="Open Sans"/>
                <a:cs typeface="Open Sans"/>
                <a:sym typeface="Open Sans"/>
              </a:rPr>
              <a:t>.</a:t>
            </a:r>
            <a:endParaRPr/>
          </a:p>
          <a:p>
            <a:pPr marL="457200" marR="0" lvl="0" indent="-342900" algn="l" rtl="0">
              <a:lnSpc>
                <a:spcPct val="100000"/>
              </a:lnSpc>
              <a:spcBef>
                <a:spcPts val="1200"/>
              </a:spcBef>
              <a:spcAft>
                <a:spcPts val="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Microchip released the first </a:t>
            </a:r>
            <a:r>
              <a:rPr lang="en" sz="1300" b="1" i="0" u="none" strike="noStrike" cap="none">
                <a:solidFill>
                  <a:srgbClr val="000000"/>
                </a:solidFill>
                <a:latin typeface="Open Sans"/>
                <a:ea typeface="Open Sans"/>
                <a:cs typeface="Open Sans"/>
                <a:sym typeface="Open Sans"/>
              </a:rPr>
              <a:t>SoC FPGA development kit </a:t>
            </a:r>
            <a:r>
              <a:rPr lang="en" sz="1300" b="0" i="0" u="none" strike="noStrike" cap="none">
                <a:solidFill>
                  <a:srgbClr val="000000"/>
                </a:solidFill>
                <a:latin typeface="Open Sans"/>
                <a:ea typeface="Open Sans"/>
                <a:cs typeface="Open Sans"/>
                <a:sym typeface="Open Sans"/>
              </a:rPr>
              <a:t>based on the RISC-V ISA.</a:t>
            </a:r>
            <a:endParaRPr/>
          </a:p>
          <a:p>
            <a:pPr marL="457200" marR="0" lvl="0" indent="-342900" algn="l" rtl="0">
              <a:lnSpc>
                <a:spcPct val="100000"/>
              </a:lnSpc>
              <a:spcBef>
                <a:spcPts val="1200"/>
              </a:spcBef>
              <a:spcAft>
                <a:spcPts val="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Andes released </a:t>
            </a:r>
            <a:r>
              <a:rPr lang="en" sz="1300" b="1" i="0" u="none" strike="noStrike" cap="none">
                <a:solidFill>
                  <a:srgbClr val="000000"/>
                </a:solidFill>
                <a:latin typeface="Open Sans"/>
                <a:ea typeface="Open Sans"/>
                <a:cs typeface="Open Sans"/>
                <a:sym typeface="Open Sans"/>
              </a:rPr>
              <a:t>superscalar multicore and L2 cache controller</a:t>
            </a:r>
            <a:r>
              <a:rPr lang="en" sz="1300" b="0" i="0" u="none" strike="noStrike" cap="none">
                <a:solidFill>
                  <a:srgbClr val="000000"/>
                </a:solidFill>
                <a:latin typeface="Open Sans"/>
                <a:ea typeface="Open Sans"/>
                <a:cs typeface="Open Sans"/>
                <a:sym typeface="Open Sans"/>
              </a:rPr>
              <a:t> processors.</a:t>
            </a:r>
            <a:endParaRPr/>
          </a:p>
          <a:p>
            <a:pPr marL="457200" marR="0" lvl="0" indent="-342900" algn="l" rtl="0">
              <a:lnSpc>
                <a:spcPct val="100000"/>
              </a:lnSpc>
              <a:spcBef>
                <a:spcPts val="1200"/>
              </a:spcBef>
              <a:spcAft>
                <a:spcPts val="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StarFive released the world’s first </a:t>
            </a:r>
            <a:r>
              <a:rPr lang="en" sz="1300" b="1" i="0" u="none" strike="noStrike" cap="none">
                <a:solidFill>
                  <a:srgbClr val="000000"/>
                </a:solidFill>
                <a:latin typeface="Open Sans"/>
                <a:ea typeface="Open Sans"/>
                <a:cs typeface="Open Sans"/>
                <a:sym typeface="Open Sans"/>
              </a:rPr>
              <a:t>RISC-V AI visual processing platform</a:t>
            </a:r>
            <a:endParaRPr/>
          </a:p>
          <a:p>
            <a:pPr marL="457200" marR="0" lvl="0" indent="-342900" algn="l" rtl="0">
              <a:lnSpc>
                <a:spcPct val="100000"/>
              </a:lnSpc>
              <a:spcBef>
                <a:spcPts val="1200"/>
              </a:spcBef>
              <a:spcAft>
                <a:spcPts val="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SiFive unveiled world’s fastest development board for </a:t>
            </a:r>
            <a:r>
              <a:rPr lang="en" sz="1300" b="1" i="0" u="none" strike="noStrike" cap="none">
                <a:solidFill>
                  <a:srgbClr val="000000"/>
                </a:solidFill>
                <a:latin typeface="Open Sans"/>
                <a:ea typeface="Open Sans"/>
                <a:cs typeface="Open Sans"/>
                <a:sym typeface="Open Sans"/>
              </a:rPr>
              <a:t>RISC-V Personal Computers</a:t>
            </a:r>
            <a:r>
              <a:rPr lang="en" sz="1300" b="0" i="0" u="none" strike="noStrike" cap="none">
                <a:solidFill>
                  <a:srgbClr val="000000"/>
                </a:solidFill>
                <a:latin typeface="Open Sans"/>
                <a:ea typeface="Open Sans"/>
                <a:cs typeface="Open Sans"/>
                <a:sym typeface="Open Sans"/>
              </a:rPr>
              <a:t>.</a:t>
            </a:r>
            <a:endParaRPr/>
          </a:p>
          <a:p>
            <a:pPr marL="457200" marR="0" lvl="0" indent="-342900" algn="l" rtl="0">
              <a:lnSpc>
                <a:spcPct val="100000"/>
              </a:lnSpc>
              <a:spcBef>
                <a:spcPts val="1200"/>
              </a:spcBef>
              <a:spcAft>
                <a:spcPts val="60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Micro Magic announced an incredibly </a:t>
            </a:r>
            <a:r>
              <a:rPr lang="en" sz="1300" b="1" i="0" u="none" strike="noStrike" cap="none">
                <a:solidFill>
                  <a:srgbClr val="000000"/>
                </a:solidFill>
                <a:latin typeface="Open Sans"/>
                <a:ea typeface="Open Sans"/>
                <a:cs typeface="Open Sans"/>
                <a:sym typeface="Open Sans"/>
              </a:rPr>
              <a:t>fast 64-bit RISC-V core </a:t>
            </a:r>
            <a:r>
              <a:rPr lang="en" sz="1300" b="0" i="0" u="none" strike="noStrike" cap="none">
                <a:solidFill>
                  <a:srgbClr val="000000"/>
                </a:solidFill>
                <a:latin typeface="Open Sans"/>
                <a:ea typeface="Open Sans"/>
                <a:cs typeface="Open Sans"/>
                <a:sym typeface="Open Sans"/>
              </a:rPr>
              <a:t>achieving 5GHz and 13,000 CoreMarks at 1.1V.</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207"/>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Open Sans SemiBold"/>
                <a:ea typeface="Open Sans SemiBold"/>
                <a:cs typeface="Open Sans SemiBold"/>
                <a:sym typeface="Open Sans SemiBold"/>
              </a:rPr>
              <a:t>RISC-V is the foundation of the open era of computing</a:t>
            </a:r>
            <a:endParaRPr>
              <a:latin typeface="Open Sans SemiBold"/>
              <a:ea typeface="Open Sans SemiBold"/>
              <a:cs typeface="Open Sans SemiBold"/>
              <a:sym typeface="Open Sans SemiBold"/>
            </a:endParaRPr>
          </a:p>
        </p:txBody>
      </p:sp>
      <p:sp>
        <p:nvSpPr>
          <p:cNvPr id="1416" name="Google Shape;1416;p207"/>
          <p:cNvSpPr txBox="1">
            <a:spLocks noGrp="1"/>
          </p:cNvSpPr>
          <p:nvPr>
            <p:ph type="body" idx="1"/>
          </p:nvPr>
        </p:nvSpPr>
        <p:spPr>
          <a:xfrm>
            <a:off x="4420325" y="216425"/>
            <a:ext cx="4412100" cy="4759800"/>
          </a:xfrm>
          <a:prstGeom prst="rect">
            <a:avLst/>
          </a:prstGeom>
          <a:noFill/>
          <a:ln>
            <a:noFill/>
          </a:ln>
        </p:spPr>
        <p:txBody>
          <a:bodyPr spcFirstLastPara="1" wrap="square" lIns="91425" tIns="91425" rIns="91425" bIns="91425" anchor="t" anchorCtr="0">
            <a:noAutofit/>
          </a:bodyPr>
          <a:lstStyle/>
          <a:p>
            <a:pPr marL="342900" lvl="0" indent="-234950" algn="l" rtl="0">
              <a:lnSpc>
                <a:spcPct val="100000"/>
              </a:lnSpc>
              <a:spcBef>
                <a:spcPts val="900"/>
              </a:spcBef>
              <a:spcAft>
                <a:spcPts val="0"/>
              </a:spcAft>
              <a:buClr>
                <a:schemeClr val="dk2"/>
              </a:buClr>
              <a:buSzPts val="1100"/>
              <a:buFont typeface="Corbel"/>
              <a:buChar char="…"/>
            </a:pPr>
            <a:r>
              <a:rPr lang="en" b="1">
                <a:solidFill>
                  <a:schemeClr val="dk2"/>
                </a:solidFill>
              </a:rPr>
              <a:t>2,800+ individuals in 60+ RISC-V work groups</a:t>
            </a:r>
            <a:r>
              <a:rPr lang="en" sz="1500">
                <a:solidFill>
                  <a:schemeClr val="dk2"/>
                </a:solidFill>
              </a:rPr>
              <a:t> and committees</a:t>
            </a:r>
            <a:endParaRPr/>
          </a:p>
          <a:p>
            <a:pPr marL="342900" lvl="0" indent="-234950" algn="l" rtl="0">
              <a:lnSpc>
                <a:spcPct val="100000"/>
              </a:lnSpc>
              <a:spcBef>
                <a:spcPts val="900"/>
              </a:spcBef>
              <a:spcAft>
                <a:spcPts val="0"/>
              </a:spcAft>
              <a:buClr>
                <a:schemeClr val="dk2"/>
              </a:buClr>
              <a:buSzPts val="1100"/>
              <a:buFont typeface="Corbel"/>
              <a:buChar char="…"/>
            </a:pPr>
            <a:r>
              <a:rPr lang="en" b="1">
                <a:solidFill>
                  <a:schemeClr val="dk2"/>
                </a:solidFill>
              </a:rPr>
              <a:t>283 RISC-V solutions </a:t>
            </a:r>
            <a:r>
              <a:rPr lang="en" sz="1500">
                <a:solidFill>
                  <a:schemeClr val="dk2"/>
                </a:solidFill>
              </a:rPr>
              <a:t>online including cores, SoCs, software, tools and developer boards.</a:t>
            </a:r>
            <a:endParaRPr/>
          </a:p>
          <a:p>
            <a:pPr marL="342900" lvl="0" indent="-234950" algn="l" rtl="0">
              <a:lnSpc>
                <a:spcPct val="100000"/>
              </a:lnSpc>
              <a:spcBef>
                <a:spcPts val="900"/>
              </a:spcBef>
              <a:spcAft>
                <a:spcPts val="0"/>
              </a:spcAft>
              <a:buClr>
                <a:schemeClr val="dk2"/>
              </a:buClr>
              <a:buSzPts val="1100"/>
              <a:buFont typeface="Corbel"/>
              <a:buChar char="…"/>
            </a:pPr>
            <a:r>
              <a:rPr lang="en" b="1">
                <a:solidFill>
                  <a:schemeClr val="dk2"/>
                </a:solidFill>
              </a:rPr>
              <a:t>29 local RISC-V community </a:t>
            </a:r>
            <a:r>
              <a:rPr lang="en" sz="1500">
                <a:solidFill>
                  <a:schemeClr val="dk2"/>
                </a:solidFill>
              </a:rPr>
              <a:t>groups, with more than </a:t>
            </a:r>
            <a:r>
              <a:rPr lang="en" b="1">
                <a:solidFill>
                  <a:schemeClr val="dk2"/>
                </a:solidFill>
              </a:rPr>
              <a:t>5,400 engineers</a:t>
            </a:r>
            <a:endParaRPr sz="1500">
              <a:solidFill>
                <a:schemeClr val="dk2"/>
              </a:solidFill>
            </a:endParaRPr>
          </a:p>
          <a:p>
            <a:pPr marL="342900" lvl="0" indent="-234950" algn="l" rtl="0">
              <a:lnSpc>
                <a:spcPct val="100000"/>
              </a:lnSpc>
              <a:spcBef>
                <a:spcPts val="900"/>
              </a:spcBef>
              <a:spcAft>
                <a:spcPts val="0"/>
              </a:spcAft>
              <a:buClr>
                <a:schemeClr val="dk2"/>
              </a:buClr>
              <a:buSzPts val="1100"/>
              <a:buFont typeface="Corbel"/>
              <a:buChar char="…"/>
            </a:pPr>
            <a:r>
              <a:rPr lang="en" sz="1500">
                <a:solidFill>
                  <a:schemeClr val="dk2"/>
                </a:solidFill>
              </a:rPr>
              <a:t>We’re in the news! We have </a:t>
            </a:r>
            <a:r>
              <a:rPr lang="en" b="1">
                <a:solidFill>
                  <a:schemeClr val="dk2"/>
                </a:solidFill>
              </a:rPr>
              <a:t>33k+ followers on social media </a:t>
            </a:r>
            <a:r>
              <a:rPr lang="en" sz="1500">
                <a:solidFill>
                  <a:schemeClr val="dk2"/>
                </a:solidFill>
              </a:rPr>
              <a:t>and across the last year, we have participated in </a:t>
            </a:r>
            <a:r>
              <a:rPr lang="en" b="1">
                <a:solidFill>
                  <a:schemeClr val="dk2"/>
                </a:solidFill>
              </a:rPr>
              <a:t>135+ news articles </a:t>
            </a:r>
            <a:r>
              <a:rPr lang="en" sz="1500">
                <a:solidFill>
                  <a:schemeClr val="dk2"/>
                </a:solidFill>
              </a:rPr>
              <a:t>along with amplifying RISC-V community news 450+ times.</a:t>
            </a:r>
            <a:endParaRPr sz="1500">
              <a:solidFill>
                <a:schemeClr val="dk2"/>
              </a:solidFill>
            </a:endParaRPr>
          </a:p>
          <a:p>
            <a:pPr marL="0" lvl="0" indent="0" algn="l" rtl="0">
              <a:lnSpc>
                <a:spcPct val="115000"/>
              </a:lnSpc>
              <a:spcBef>
                <a:spcPts val="500"/>
              </a:spcBef>
              <a:spcAft>
                <a:spcPts val="0"/>
              </a:spcAft>
              <a:buSzPts val="1800"/>
              <a:buNone/>
            </a:pPr>
            <a:endParaRPr sz="16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208"/>
          <p:cNvSpPr txBox="1">
            <a:spLocks noGrp="1"/>
          </p:cNvSpPr>
          <p:nvPr>
            <p:ph type="title"/>
          </p:nvPr>
        </p:nvSpPr>
        <p:spPr>
          <a:xfrm>
            <a:off x="1130597" y="3910998"/>
            <a:ext cx="7708500" cy="685800"/>
          </a:xfrm>
          <a:prstGeom prst="rect">
            <a:avLst/>
          </a:prstGeom>
          <a:noFill/>
          <a:ln>
            <a:noFill/>
          </a:ln>
        </p:spPr>
        <p:txBody>
          <a:bodyPr spcFirstLastPara="1" wrap="square" lIns="67850" tIns="33350" rIns="67850" bIns="33350" anchor="ctr" anchorCtr="0">
            <a:noAutofit/>
          </a:bodyPr>
          <a:lstStyle/>
          <a:p>
            <a:pPr marL="0" lvl="0" indent="0" algn="r" rtl="0">
              <a:lnSpc>
                <a:spcPct val="95000"/>
              </a:lnSpc>
              <a:spcBef>
                <a:spcPts val="0"/>
              </a:spcBef>
              <a:spcAft>
                <a:spcPts val="0"/>
              </a:spcAft>
              <a:buSzPts val="2000"/>
              <a:buNone/>
            </a:pPr>
            <a:r>
              <a:rPr lang="en" sz="4400" b="1">
                <a:latin typeface="Open Sans"/>
                <a:ea typeface="Open Sans"/>
                <a:cs typeface="Open Sans"/>
                <a:sym typeface="Open Sans"/>
              </a:rPr>
              <a:t>RISC-V delivers incredible member support</a:t>
            </a:r>
            <a:endParaRPr sz="3600"/>
          </a:p>
        </p:txBody>
      </p:sp>
      <p:sp>
        <p:nvSpPr>
          <p:cNvPr id="1422" name="Google Shape;1422;p208"/>
          <p:cNvSpPr txBox="1"/>
          <p:nvPr/>
        </p:nvSpPr>
        <p:spPr>
          <a:xfrm>
            <a:off x="677162" y="2049920"/>
            <a:ext cx="2276700" cy="1079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996633"/>
                </a:solidFill>
                <a:latin typeface="Open Sans"/>
                <a:ea typeface="Open Sans"/>
                <a:cs typeface="Open Sans"/>
                <a:sym typeface="Open Sans"/>
              </a:rPr>
              <a:t>Learning + Talent</a:t>
            </a:r>
            <a:endParaRPr sz="1200" b="1" i="0" u="none" strike="noStrike" cap="none">
              <a:solidFill>
                <a:srgbClr val="99663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996633"/>
                </a:solidFill>
                <a:latin typeface="Open Sans"/>
                <a:ea typeface="Open Sans"/>
                <a:cs typeface="Open Sans"/>
                <a:sym typeface="Open Sans"/>
              </a:rPr>
              <a:t>Multi-level online learning</a:t>
            </a:r>
            <a:endParaRPr sz="1200" b="0" i="0" u="none" strike="noStrike" cap="none">
              <a:solidFill>
                <a:srgbClr val="99663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996633"/>
                </a:solidFill>
                <a:latin typeface="Open Sans"/>
                <a:ea typeface="Open Sans"/>
                <a:cs typeface="Open Sans"/>
                <a:sym typeface="Open Sans"/>
              </a:rPr>
              <a:t>Connecting universities with labs, tests, and curricula</a:t>
            </a:r>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996633"/>
                </a:solidFill>
                <a:latin typeface="Open Sans"/>
                <a:ea typeface="Open Sans"/>
                <a:cs typeface="Open Sans"/>
                <a:sym typeface="Open Sans"/>
              </a:rPr>
              <a:t>RISC-V Training Partners</a:t>
            </a:r>
            <a:endParaRPr sz="1200" b="0" i="0" u="none" strike="noStrike" cap="none">
              <a:solidFill>
                <a:srgbClr val="996633"/>
              </a:solidFill>
              <a:latin typeface="Open Sans"/>
              <a:ea typeface="Open Sans"/>
              <a:cs typeface="Open Sans"/>
              <a:sym typeface="Open Sans"/>
            </a:endParaRPr>
          </a:p>
        </p:txBody>
      </p:sp>
      <p:sp>
        <p:nvSpPr>
          <p:cNvPr id="1423" name="Google Shape;1423;p208"/>
          <p:cNvSpPr txBox="1"/>
          <p:nvPr/>
        </p:nvSpPr>
        <p:spPr>
          <a:xfrm>
            <a:off x="6535009" y="508447"/>
            <a:ext cx="2356500" cy="10767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1400"/>
              <a:buFont typeface="Arial"/>
              <a:buNone/>
            </a:pPr>
            <a:r>
              <a:rPr lang="en" sz="1600" b="1" i="0" u="none" strike="noStrike" cap="none">
                <a:solidFill>
                  <a:schemeClr val="accent4"/>
                </a:solidFill>
                <a:latin typeface="Open Sans"/>
                <a:ea typeface="Open Sans"/>
                <a:cs typeface="Open Sans"/>
                <a:sym typeface="Open Sans"/>
              </a:rPr>
              <a:t>Visibility</a:t>
            </a:r>
            <a:endParaRPr sz="1600" b="1" i="0" u="none" strike="noStrike" cap="none">
              <a:solidFill>
                <a:schemeClr val="accent4"/>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chemeClr val="accent4"/>
                </a:solidFill>
                <a:latin typeface="Open Sans"/>
                <a:ea typeface="Open Sans"/>
                <a:cs typeface="Open Sans"/>
                <a:sym typeface="Open Sans"/>
              </a:rPr>
              <a:t>Constant drumbeat through press, media, and original content</a:t>
            </a:r>
            <a:endParaRPr sz="1200" b="0" i="0" u="none" strike="noStrike" cap="none">
              <a:solidFill>
                <a:schemeClr val="accent4"/>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chemeClr val="accent4"/>
                </a:solidFill>
                <a:latin typeface="Open Sans"/>
                <a:ea typeface="Open Sans"/>
                <a:cs typeface="Open Sans"/>
                <a:sym typeface="Open Sans"/>
              </a:rPr>
              <a:t>Industry and regional events</a:t>
            </a:r>
            <a:endParaRPr sz="1200" b="0" i="0" u="none" strike="noStrike" cap="none">
              <a:solidFill>
                <a:schemeClr val="accent4"/>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chemeClr val="accent4"/>
                </a:solidFill>
                <a:latin typeface="Open Sans"/>
                <a:ea typeface="Open Sans"/>
                <a:cs typeface="Open Sans"/>
                <a:sym typeface="Open Sans"/>
              </a:rPr>
              <a:t>Dedicated RISC-V events</a:t>
            </a:r>
            <a:endParaRPr sz="1200" b="0" i="0" u="none" strike="noStrike" cap="none">
              <a:solidFill>
                <a:schemeClr val="accent4"/>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endParaRPr sz="1200" b="0" i="0" u="none" strike="noStrike" cap="none">
              <a:solidFill>
                <a:schemeClr val="accent4"/>
              </a:solidFill>
              <a:latin typeface="Open Sans"/>
              <a:ea typeface="Open Sans"/>
              <a:cs typeface="Open Sans"/>
              <a:sym typeface="Open Sans"/>
            </a:endParaRPr>
          </a:p>
        </p:txBody>
      </p:sp>
      <p:sp>
        <p:nvSpPr>
          <p:cNvPr id="1424" name="Google Shape;1424;p208"/>
          <p:cNvSpPr txBox="1"/>
          <p:nvPr/>
        </p:nvSpPr>
        <p:spPr>
          <a:xfrm>
            <a:off x="677162" y="510598"/>
            <a:ext cx="2276700" cy="1079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2147"/>
                </a:solidFill>
                <a:latin typeface="Open Sans"/>
                <a:ea typeface="Open Sans"/>
                <a:cs typeface="Open Sans"/>
                <a:sym typeface="Open Sans"/>
              </a:rPr>
              <a:t>Technical Deliverables</a:t>
            </a:r>
            <a:endParaRPr sz="1600" b="1" i="0" u="none" strike="noStrike" cap="none">
              <a:solidFill>
                <a:srgbClr val="002147"/>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002147"/>
                </a:solidFill>
                <a:latin typeface="Open Sans"/>
                <a:ea typeface="Open Sans"/>
                <a:cs typeface="Open Sans"/>
                <a:sym typeface="Open Sans"/>
              </a:rPr>
              <a:t>Guard against fragmentation</a:t>
            </a:r>
            <a:endParaRPr sz="1200" b="0" i="0" u="none" strike="noStrike" cap="none">
              <a:solidFill>
                <a:srgbClr val="002147"/>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002147"/>
                </a:solidFill>
                <a:latin typeface="Open Sans"/>
                <a:ea typeface="Open Sans"/>
                <a:cs typeface="Open Sans"/>
                <a:sym typeface="Open Sans"/>
              </a:rPr>
              <a:t>Build technical deliverables </a:t>
            </a:r>
            <a:endParaRPr sz="1200" b="0" i="0" u="none" strike="noStrike" cap="none">
              <a:solidFill>
                <a:srgbClr val="002147"/>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002147"/>
                </a:solidFill>
                <a:latin typeface="Open Sans"/>
                <a:ea typeface="Open Sans"/>
                <a:cs typeface="Open Sans"/>
                <a:sym typeface="Open Sans"/>
              </a:rPr>
              <a:t>Work groups </a:t>
            </a:r>
            <a:endParaRPr sz="1200" b="0" i="0" u="none" strike="noStrike" cap="none">
              <a:solidFill>
                <a:srgbClr val="002147"/>
              </a:solidFill>
              <a:latin typeface="Open Sans"/>
              <a:ea typeface="Open Sans"/>
              <a:cs typeface="Open Sans"/>
              <a:sym typeface="Open Sans"/>
            </a:endParaRPr>
          </a:p>
        </p:txBody>
      </p:sp>
      <p:sp>
        <p:nvSpPr>
          <p:cNvPr id="1425" name="Google Shape;1425;p208"/>
          <p:cNvSpPr txBox="1"/>
          <p:nvPr/>
        </p:nvSpPr>
        <p:spPr>
          <a:xfrm>
            <a:off x="3500009" y="532742"/>
            <a:ext cx="2491200" cy="1076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 sz="1600" b="1" i="0" u="none" strike="noStrike" cap="none">
                <a:solidFill>
                  <a:schemeClr val="accent5"/>
                </a:solidFill>
                <a:latin typeface="Open Sans"/>
                <a:ea typeface="Open Sans"/>
                <a:cs typeface="Open Sans"/>
                <a:sym typeface="Open Sans"/>
              </a:rPr>
              <a:t>Compliance + Verification</a:t>
            </a:r>
            <a:endParaRPr sz="1600" b="1" i="0" u="none" strike="noStrike" cap="none">
              <a:solidFill>
                <a:schemeClr val="accent5"/>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chemeClr val="accent5"/>
                </a:solidFill>
                <a:latin typeface="Open Sans"/>
                <a:ea typeface="Open Sans"/>
                <a:cs typeface="Open Sans"/>
                <a:sym typeface="Open Sans"/>
              </a:rPr>
              <a:t>Testing and compliance suites</a:t>
            </a:r>
            <a:endParaRPr sz="1200" b="0" i="0" u="none" strike="noStrike" cap="none">
              <a:solidFill>
                <a:schemeClr val="accent5"/>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chemeClr val="accent5"/>
                </a:solidFill>
                <a:latin typeface="Open Sans"/>
                <a:ea typeface="Open Sans"/>
                <a:cs typeface="Open Sans"/>
                <a:sym typeface="Open Sans"/>
              </a:rPr>
              <a:t>Compliance tests</a:t>
            </a:r>
            <a:endParaRPr sz="1200" b="0" i="0" u="none" strike="noStrike" cap="none">
              <a:solidFill>
                <a:schemeClr val="accent5"/>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endParaRPr sz="1200" b="1" i="0" u="none" strike="noStrike" cap="none">
              <a:solidFill>
                <a:srgbClr val="44697D"/>
              </a:solidFill>
              <a:latin typeface="Open Sans"/>
              <a:ea typeface="Open Sans"/>
              <a:cs typeface="Open Sans"/>
              <a:sym typeface="Open Sans"/>
            </a:endParaRPr>
          </a:p>
        </p:txBody>
      </p:sp>
      <p:sp>
        <p:nvSpPr>
          <p:cNvPr id="1426" name="Google Shape;1426;p208"/>
          <p:cNvSpPr/>
          <p:nvPr/>
        </p:nvSpPr>
        <p:spPr>
          <a:xfrm>
            <a:off x="243199" y="510598"/>
            <a:ext cx="491700" cy="491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427" name="Google Shape;1427;p208"/>
          <p:cNvSpPr/>
          <p:nvPr/>
        </p:nvSpPr>
        <p:spPr>
          <a:xfrm>
            <a:off x="3063777" y="508447"/>
            <a:ext cx="491700" cy="4917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428" name="Google Shape;1428;p208"/>
          <p:cNvSpPr/>
          <p:nvPr/>
        </p:nvSpPr>
        <p:spPr>
          <a:xfrm>
            <a:off x="6101052" y="508447"/>
            <a:ext cx="491700" cy="491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429" name="Google Shape;1429;p208"/>
          <p:cNvSpPr txBox="1"/>
          <p:nvPr/>
        </p:nvSpPr>
        <p:spPr>
          <a:xfrm>
            <a:off x="3500009" y="2074115"/>
            <a:ext cx="2491200" cy="10767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1400"/>
              <a:buFont typeface="Arial"/>
              <a:buNone/>
            </a:pPr>
            <a:r>
              <a:rPr lang="en" sz="1600" b="1" i="0" u="none" strike="noStrike" cap="none">
                <a:solidFill>
                  <a:srgbClr val="0A3799"/>
                </a:solidFill>
                <a:latin typeface="Open Sans"/>
                <a:ea typeface="Open Sans"/>
                <a:cs typeface="Open Sans"/>
                <a:sym typeface="Open Sans"/>
              </a:rPr>
              <a:t>Advocacy</a:t>
            </a:r>
            <a:endParaRPr sz="800" b="0" i="0" u="none" strike="noStrike" cap="none">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A3799"/>
                </a:solidFill>
                <a:latin typeface="Open Sans"/>
                <a:ea typeface="Open Sans"/>
                <a:cs typeface="Open Sans"/>
                <a:sym typeface="Open Sans"/>
              </a:rPr>
              <a:t>Technical advocate program</a:t>
            </a:r>
            <a:endParaRPr sz="1200" b="0" i="0" u="none" strike="noStrike" cap="none">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A3799"/>
                </a:solidFill>
                <a:latin typeface="Open Sans"/>
                <a:ea typeface="Open Sans"/>
                <a:cs typeface="Open Sans"/>
                <a:sym typeface="Open Sans"/>
              </a:rPr>
              <a:t>Local developer groups and events</a:t>
            </a:r>
            <a:endParaRPr sz="1200" b="0" i="0" u="none" strike="noStrike" cap="none">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A3799"/>
                </a:solidFill>
                <a:latin typeface="Open Sans"/>
                <a:ea typeface="Open Sans"/>
                <a:cs typeface="Open Sans"/>
                <a:sym typeface="Open Sans"/>
              </a:rPr>
              <a:t>RISC-V Ambassadors</a:t>
            </a:r>
            <a:endParaRPr sz="1200" b="0" i="0" u="none" strike="noStrike" cap="none">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A3799"/>
                </a:solidFill>
                <a:latin typeface="Open Sans"/>
                <a:ea typeface="Open Sans"/>
                <a:cs typeface="Open Sans"/>
                <a:sym typeface="Open Sans"/>
              </a:rPr>
              <a:t>Geo and industry alliances</a:t>
            </a:r>
            <a:endParaRPr sz="1200" b="1" i="0" u="none" strike="noStrike" cap="none">
              <a:solidFill>
                <a:srgbClr val="0A3799"/>
              </a:solidFill>
              <a:latin typeface="Open Sans"/>
              <a:ea typeface="Open Sans"/>
              <a:cs typeface="Open Sans"/>
              <a:sym typeface="Open Sans"/>
            </a:endParaRPr>
          </a:p>
        </p:txBody>
      </p:sp>
      <p:sp>
        <p:nvSpPr>
          <p:cNvPr id="1430" name="Google Shape;1430;p208"/>
          <p:cNvSpPr/>
          <p:nvPr/>
        </p:nvSpPr>
        <p:spPr>
          <a:xfrm>
            <a:off x="3063777" y="2049820"/>
            <a:ext cx="491700" cy="491700"/>
          </a:xfrm>
          <a:prstGeom prst="ellipse">
            <a:avLst/>
          </a:prstGeom>
          <a:solidFill>
            <a:srgbClr val="0A37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431" name="Google Shape;1431;p208"/>
          <p:cNvSpPr/>
          <p:nvPr/>
        </p:nvSpPr>
        <p:spPr>
          <a:xfrm>
            <a:off x="243199" y="2049920"/>
            <a:ext cx="491700" cy="491700"/>
          </a:xfrm>
          <a:prstGeom prst="ellipse">
            <a:avLst/>
          </a:prstGeom>
          <a:solidFill>
            <a:srgbClr val="9966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432" name="Google Shape;1432;p208"/>
          <p:cNvSpPr txBox="1"/>
          <p:nvPr/>
        </p:nvSpPr>
        <p:spPr>
          <a:xfrm>
            <a:off x="6535009" y="2077252"/>
            <a:ext cx="2356500" cy="1076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 sz="1600" b="1" i="0" u="none" strike="noStrike" cap="none">
                <a:solidFill>
                  <a:schemeClr val="accent3"/>
                </a:solidFill>
                <a:latin typeface="Open Sans"/>
                <a:ea typeface="Open Sans"/>
                <a:cs typeface="Open Sans"/>
                <a:sym typeface="Open Sans"/>
              </a:rPr>
              <a:t>Marketplace Exchange</a:t>
            </a:r>
            <a:endParaRPr sz="16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chemeClr val="accent3"/>
                </a:solidFill>
                <a:latin typeface="Open Sans"/>
                <a:ea typeface="Open Sans"/>
                <a:cs typeface="Open Sans"/>
                <a:sym typeface="Open Sans"/>
              </a:rPr>
              <a:t>Online marketplace of providers,  products, and services</a:t>
            </a:r>
            <a:endParaRPr sz="1200" b="0" i="0" u="none" strike="noStrike" cap="none">
              <a:solidFill>
                <a:schemeClr val="accent3"/>
              </a:solidFill>
              <a:latin typeface="Open Sans"/>
              <a:ea typeface="Open Sans"/>
              <a:cs typeface="Open Sans"/>
              <a:sym typeface="Open Sans"/>
            </a:endParaRPr>
          </a:p>
          <a:p>
            <a:pPr marL="0" marR="0" lvl="0" indent="0" algn="l" rtl="0">
              <a:lnSpc>
                <a:spcPct val="80000"/>
              </a:lnSpc>
              <a:spcBef>
                <a:spcPts val="600"/>
              </a:spcBef>
              <a:spcAft>
                <a:spcPts val="0"/>
              </a:spcAft>
              <a:buClr>
                <a:srgbClr val="000000"/>
              </a:buClr>
              <a:buSzPts val="1100"/>
              <a:buFont typeface="Arial"/>
              <a:buNone/>
            </a:pPr>
            <a:r>
              <a:rPr lang="en" sz="1200" b="0" i="0" u="none" strike="noStrike" cap="none">
                <a:solidFill>
                  <a:schemeClr val="accent3"/>
                </a:solidFill>
                <a:latin typeface="Open Sans"/>
                <a:ea typeface="Open Sans"/>
                <a:cs typeface="Open Sans"/>
                <a:sym typeface="Open Sans"/>
              </a:rPr>
              <a:t>Technical developer forums</a:t>
            </a:r>
            <a:endParaRPr sz="1200" b="0" i="0" u="none" strike="noStrike" cap="none">
              <a:solidFill>
                <a:schemeClr val="accent3"/>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endParaRPr sz="1200" b="0" i="0" u="none" strike="noStrike" cap="none">
              <a:solidFill>
                <a:srgbClr val="7A9A01"/>
              </a:solidFill>
              <a:latin typeface="Open Sans"/>
              <a:ea typeface="Open Sans"/>
              <a:cs typeface="Open Sans"/>
              <a:sym typeface="Open Sans"/>
            </a:endParaRPr>
          </a:p>
        </p:txBody>
      </p:sp>
      <p:sp>
        <p:nvSpPr>
          <p:cNvPr id="1433" name="Google Shape;1433;p208"/>
          <p:cNvSpPr/>
          <p:nvPr/>
        </p:nvSpPr>
        <p:spPr>
          <a:xfrm>
            <a:off x="6101052" y="2077252"/>
            <a:ext cx="491700" cy="491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pic>
        <p:nvPicPr>
          <p:cNvPr id="1434" name="Google Shape;1434;p20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85685" y="2102099"/>
            <a:ext cx="387116" cy="387116"/>
          </a:xfrm>
          <a:prstGeom prst="rect">
            <a:avLst/>
          </a:prstGeom>
          <a:noFill/>
          <a:ln>
            <a:noFill/>
          </a:ln>
        </p:spPr>
      </p:pic>
      <p:pic>
        <p:nvPicPr>
          <p:cNvPr id="1435" name="Google Shape;1435;p208" descr="Placeholder Icon&#10;Newspape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153306" y="572581"/>
            <a:ext cx="387116" cy="387116"/>
          </a:xfrm>
          <a:prstGeom prst="rect">
            <a:avLst/>
          </a:prstGeom>
          <a:noFill/>
          <a:ln>
            <a:noFill/>
          </a:ln>
        </p:spPr>
      </p:pic>
      <p:pic>
        <p:nvPicPr>
          <p:cNvPr id="1436" name="Google Shape;1436;p208" descr="Group"/>
          <p:cNvPicPr preferRelativeResize="0"/>
          <p:nvPr/>
        </p:nvPicPr>
        <p:blipFill rotWithShape="1">
          <a:blip r:embed="rId5">
            <a:alphaModFix/>
          </a:blip>
          <a:srcRect/>
          <a:stretch/>
        </p:blipFill>
        <p:spPr>
          <a:xfrm>
            <a:off x="3076468" y="2066435"/>
            <a:ext cx="466344" cy="466344"/>
          </a:xfrm>
          <a:prstGeom prst="rect">
            <a:avLst/>
          </a:prstGeom>
          <a:noFill/>
          <a:ln>
            <a:noFill/>
          </a:ln>
        </p:spPr>
      </p:pic>
      <p:pic>
        <p:nvPicPr>
          <p:cNvPr id="1437" name="Google Shape;1437;p20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173489" y="572581"/>
            <a:ext cx="273569" cy="351080"/>
          </a:xfrm>
          <a:prstGeom prst="rect">
            <a:avLst/>
          </a:prstGeom>
          <a:noFill/>
          <a:ln>
            <a:noFill/>
          </a:ln>
        </p:spPr>
      </p:pic>
      <p:pic>
        <p:nvPicPr>
          <p:cNvPr id="1438" name="Google Shape;1438;p208"/>
          <p:cNvPicPr preferRelativeResize="0"/>
          <p:nvPr/>
        </p:nvPicPr>
        <p:blipFill rotWithShape="1">
          <a:blip r:embed="rId7">
            <a:alphaModFix/>
          </a:blip>
          <a:srcRect/>
          <a:stretch/>
        </p:blipFill>
        <p:spPr>
          <a:xfrm>
            <a:off x="295489" y="576305"/>
            <a:ext cx="387125" cy="379667"/>
          </a:xfrm>
          <a:prstGeom prst="rect">
            <a:avLst/>
          </a:prstGeom>
          <a:noFill/>
          <a:ln>
            <a:noFill/>
          </a:ln>
        </p:spPr>
      </p:pic>
      <p:pic>
        <p:nvPicPr>
          <p:cNvPr id="1439" name="Google Shape;1439;p208"/>
          <p:cNvPicPr preferRelativeResize="0"/>
          <p:nvPr/>
        </p:nvPicPr>
        <p:blipFill rotWithShape="1">
          <a:blip r:embed="rId8">
            <a:alphaModFix/>
          </a:blip>
          <a:srcRect/>
          <a:stretch/>
        </p:blipFill>
        <p:spPr>
          <a:xfrm>
            <a:off x="6190509" y="2166710"/>
            <a:ext cx="312800" cy="31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4" name="Google Shape;1444;p20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 y="1"/>
            <a:ext cx="9144000" cy="4915773"/>
          </a:xfrm>
          <a:prstGeom prst="rect">
            <a:avLst/>
          </a:prstGeom>
          <a:noFill/>
          <a:ln>
            <a:noFill/>
          </a:ln>
        </p:spPr>
      </p:pic>
      <p:sp>
        <p:nvSpPr>
          <p:cNvPr id="1445" name="Google Shape;1445;p209"/>
          <p:cNvSpPr/>
          <p:nvPr/>
        </p:nvSpPr>
        <p:spPr>
          <a:xfrm>
            <a:off x="0" y="0"/>
            <a:ext cx="9144000" cy="4915800"/>
          </a:xfrm>
          <a:prstGeom prst="rect">
            <a:avLst/>
          </a:prstGeom>
          <a:solidFill>
            <a:srgbClr val="FFFFFF">
              <a:alpha val="2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46" name="Google Shape;1446;p209"/>
          <p:cNvSpPr txBox="1">
            <a:spLocks noGrp="1"/>
          </p:cNvSpPr>
          <p:nvPr>
            <p:ph type="title"/>
          </p:nvPr>
        </p:nvSpPr>
        <p:spPr>
          <a:xfrm>
            <a:off x="4810126" y="2000250"/>
            <a:ext cx="4333800" cy="2915700"/>
          </a:xfrm>
          <a:prstGeom prst="rect">
            <a:avLst/>
          </a:prstGeom>
          <a:solidFill>
            <a:srgbClr val="02326D">
              <a:alpha val="44710"/>
            </a:srgbClr>
          </a:solidFill>
          <a:ln>
            <a:noFill/>
          </a:ln>
        </p:spPr>
        <p:txBody>
          <a:bodyPr spcFirstLastPara="1" wrap="square" lIns="67850" tIns="33350" rIns="67850" bIns="33350" anchor="ctr" anchorCtr="0">
            <a:noAutofit/>
          </a:bodyPr>
          <a:lstStyle/>
          <a:p>
            <a:pPr marL="0" lvl="0" indent="0" algn="r" rtl="0">
              <a:lnSpc>
                <a:spcPct val="95000"/>
              </a:lnSpc>
              <a:spcBef>
                <a:spcPts val="0"/>
              </a:spcBef>
              <a:spcAft>
                <a:spcPts val="0"/>
              </a:spcAft>
              <a:buSzPts val="2000"/>
              <a:buNone/>
            </a:pPr>
            <a:r>
              <a:rPr lang="en" sz="3300" b="1">
                <a:solidFill>
                  <a:schemeClr val="lt1"/>
                </a:solidFill>
                <a:latin typeface="Open Sans"/>
                <a:ea typeface="Open Sans"/>
                <a:cs typeface="Open Sans"/>
                <a:sym typeface="Open Sans"/>
              </a:rPr>
              <a:t>Build RISC-V into your company strategy, and your personal mission</a:t>
            </a:r>
            <a:endParaRPr/>
          </a:p>
        </p:txBody>
      </p:sp>
      <p:sp>
        <p:nvSpPr>
          <p:cNvPr id="1447" name="Google Shape;1447;p209"/>
          <p:cNvSpPr txBox="1">
            <a:spLocks noGrp="1"/>
          </p:cNvSpPr>
          <p:nvPr>
            <p:ph type="body" idx="1"/>
          </p:nvPr>
        </p:nvSpPr>
        <p:spPr>
          <a:xfrm>
            <a:off x="1" y="2000250"/>
            <a:ext cx="4809900" cy="2915700"/>
          </a:xfrm>
          <a:prstGeom prst="rect">
            <a:avLst/>
          </a:prstGeom>
          <a:solidFill>
            <a:srgbClr val="02326D">
              <a:alpha val="44710"/>
            </a:srgbClr>
          </a:solidFill>
          <a:ln>
            <a:noFill/>
          </a:ln>
        </p:spPr>
        <p:txBody>
          <a:bodyPr spcFirstLastPara="1" wrap="square" lIns="67850" tIns="33350" rIns="67850" bIns="33350" anchor="t" anchorCtr="0">
            <a:noAutofit/>
          </a:bodyPr>
          <a:lstStyle/>
          <a:p>
            <a:pPr marL="101600" lvl="0" indent="0" algn="ctr" rtl="0">
              <a:lnSpc>
                <a:spcPct val="100000"/>
              </a:lnSpc>
              <a:spcBef>
                <a:spcPts val="0"/>
              </a:spcBef>
              <a:spcAft>
                <a:spcPts val="0"/>
              </a:spcAft>
              <a:buSzPts val="1100"/>
              <a:buNone/>
            </a:pPr>
            <a:r>
              <a:rPr lang="en" sz="1800">
                <a:solidFill>
                  <a:schemeClr val="lt1"/>
                </a:solidFill>
              </a:rPr>
              <a:t>RISC-V is a community of passionate, dedicated, and invested stakeholders</a:t>
            </a:r>
            <a:endParaRPr/>
          </a:p>
          <a:p>
            <a:pPr marL="101600" lvl="0" indent="0" algn="ctr" rtl="0">
              <a:lnSpc>
                <a:spcPct val="100000"/>
              </a:lnSpc>
              <a:spcBef>
                <a:spcPts val="0"/>
              </a:spcBef>
              <a:spcAft>
                <a:spcPts val="0"/>
              </a:spcAft>
              <a:buClr>
                <a:srgbClr val="333333"/>
              </a:buClr>
              <a:buSzPts val="1100"/>
              <a:buNone/>
            </a:pPr>
            <a:endParaRPr sz="1800">
              <a:solidFill>
                <a:schemeClr val="lt1"/>
              </a:solidFill>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individuals</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companies</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universities </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public institutions and non-profits</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nations</a:t>
            </a:r>
            <a:endParaRPr/>
          </a:p>
          <a:p>
            <a:pPr marL="101600" lvl="0" indent="0" algn="ctr" rtl="0">
              <a:lnSpc>
                <a:spcPct val="100000"/>
              </a:lnSpc>
              <a:spcBef>
                <a:spcPts val="0"/>
              </a:spcBef>
              <a:spcAft>
                <a:spcPts val="0"/>
              </a:spcAft>
              <a:buSzPts val="1100"/>
              <a:buNone/>
            </a:pPr>
            <a:endParaRPr sz="1800">
              <a:solidFill>
                <a:schemeClr val="lt1"/>
              </a:solidFill>
            </a:endParaRPr>
          </a:p>
          <a:p>
            <a:pPr marL="101600" lvl="0" indent="0" algn="ctr" rtl="0">
              <a:lnSpc>
                <a:spcPct val="100000"/>
              </a:lnSpc>
              <a:spcBef>
                <a:spcPts val="0"/>
              </a:spcBef>
              <a:spcAft>
                <a:spcPts val="0"/>
              </a:spcAft>
              <a:buSzPts val="1100"/>
              <a:buNone/>
            </a:pPr>
            <a:r>
              <a:rPr lang="en" sz="1800">
                <a:solidFill>
                  <a:schemeClr val="lt1"/>
                </a:solidFill>
              </a:rPr>
              <a:t>As one Global, connected movement</a:t>
            </a:r>
            <a:endParaRPr/>
          </a:p>
        </p:txBody>
      </p:sp>
      <p:sp>
        <p:nvSpPr>
          <p:cNvPr id="1448" name="Google Shape;1448;p209"/>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92"/>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Welcome to the Open era of computing.</a:t>
            </a:r>
            <a:endParaRPr/>
          </a:p>
        </p:txBody>
      </p:sp>
      <p:sp>
        <p:nvSpPr>
          <p:cNvPr id="1185" name="Google Shape;1185;p192"/>
          <p:cNvSpPr txBox="1">
            <a:spLocks noGrp="1"/>
          </p:cNvSpPr>
          <p:nvPr>
            <p:ph type="body" idx="1"/>
          </p:nvPr>
        </p:nvSpPr>
        <p:spPr>
          <a:xfrm>
            <a:off x="5083022" y="165750"/>
            <a:ext cx="3954600" cy="476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200"/>
              </a:spcBef>
              <a:spcAft>
                <a:spcPts val="0"/>
              </a:spcAft>
              <a:buClr>
                <a:schemeClr val="dk1"/>
              </a:buClr>
              <a:buSzPts val="1100"/>
              <a:buFont typeface="Arial"/>
              <a:buNone/>
            </a:pPr>
            <a:r>
              <a:rPr lang="en" sz="2000" b="1">
                <a:solidFill>
                  <a:srgbClr val="434343"/>
                </a:solidFill>
              </a:rPr>
              <a:t>RISC-V is the free and open Instruction Set Architecture… </a:t>
            </a:r>
            <a:endParaRPr sz="2000" b="1">
              <a:solidFill>
                <a:srgbClr val="434343"/>
              </a:solidFill>
            </a:endParaRPr>
          </a:p>
          <a:p>
            <a:pPr marL="628650" lvl="1" indent="-171450" algn="l" rtl="0">
              <a:lnSpc>
                <a:spcPct val="115000"/>
              </a:lnSpc>
              <a:spcBef>
                <a:spcPts val="1200"/>
              </a:spcBef>
              <a:spcAft>
                <a:spcPts val="0"/>
              </a:spcAft>
              <a:buClr>
                <a:schemeClr val="dk1"/>
              </a:buClr>
              <a:buSzPts val="1100"/>
              <a:buFont typeface="Open Sans"/>
              <a:buChar char="…"/>
            </a:pPr>
            <a:r>
              <a:rPr lang="en" sz="1600">
                <a:solidFill>
                  <a:srgbClr val="434343"/>
                </a:solidFill>
              </a:rPr>
              <a:t>Driven through open collaboration</a:t>
            </a:r>
            <a:endParaRPr sz="1600">
              <a:solidFill>
                <a:srgbClr val="434343"/>
              </a:solidFill>
            </a:endParaRPr>
          </a:p>
          <a:p>
            <a:pPr marL="628650" lvl="1" indent="-171450" algn="l" rtl="0">
              <a:lnSpc>
                <a:spcPct val="115000"/>
              </a:lnSpc>
              <a:spcBef>
                <a:spcPts val="1200"/>
              </a:spcBef>
              <a:spcAft>
                <a:spcPts val="0"/>
              </a:spcAft>
              <a:buClr>
                <a:schemeClr val="dk1"/>
              </a:buClr>
              <a:buSzPts val="1100"/>
              <a:buFont typeface="Open Sans"/>
              <a:buChar char="…"/>
            </a:pPr>
            <a:r>
              <a:rPr lang="en" sz="1600">
                <a:solidFill>
                  <a:srgbClr val="434343"/>
                </a:solidFill>
              </a:rPr>
              <a:t>Enabling freedom of design across all domains and industries</a:t>
            </a:r>
            <a:endParaRPr sz="1600">
              <a:solidFill>
                <a:srgbClr val="434343"/>
              </a:solidFill>
            </a:endParaRPr>
          </a:p>
          <a:p>
            <a:pPr marL="628650" lvl="1" indent="-171450" algn="l" rtl="0">
              <a:lnSpc>
                <a:spcPct val="115000"/>
              </a:lnSpc>
              <a:spcBef>
                <a:spcPts val="1200"/>
              </a:spcBef>
              <a:spcAft>
                <a:spcPts val="0"/>
              </a:spcAft>
              <a:buClr>
                <a:schemeClr val="dk1"/>
              </a:buClr>
              <a:buSzPts val="1100"/>
              <a:buFont typeface="Open Sans"/>
              <a:buChar char="…"/>
            </a:pPr>
            <a:r>
              <a:rPr lang="en" sz="1600">
                <a:solidFill>
                  <a:srgbClr val="434343"/>
                </a:solidFill>
              </a:rPr>
              <a:t>Cementing the strategic foundation of semiconductors</a:t>
            </a:r>
            <a:endParaRPr sz="1600">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210"/>
          <p:cNvSpPr txBox="1">
            <a:spLocks noGrp="1"/>
          </p:cNvSpPr>
          <p:nvPr>
            <p:ph type="title"/>
          </p:nvPr>
        </p:nvSpPr>
        <p:spPr>
          <a:xfrm>
            <a:off x="553185" y="387927"/>
            <a:ext cx="3819900" cy="2339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1600">
                <a:latin typeface="Open Sans"/>
                <a:ea typeface="Open Sans"/>
                <a:cs typeface="Open Sans"/>
                <a:sym typeface="Open Sans"/>
              </a:rPr>
              <a:t>“The future of American industry depends on open source tech, … </a:t>
            </a:r>
            <a:br>
              <a:rPr lang="en" sz="1600">
                <a:latin typeface="Open Sans"/>
                <a:ea typeface="Open Sans"/>
                <a:cs typeface="Open Sans"/>
                <a:sym typeface="Open Sans"/>
              </a:rPr>
            </a:br>
            <a:r>
              <a:rPr lang="en" sz="1600">
                <a:latin typeface="Open Sans"/>
                <a:ea typeface="Open Sans"/>
                <a:cs typeface="Open Sans"/>
                <a:sym typeface="Open Sans"/>
              </a:rPr>
              <a:t>RISC-V is gaining traction in the hardware manufacturing space throughout the world, because it lowers barriers to entry and increases chip development speed.”</a:t>
            </a:r>
            <a:br>
              <a:rPr lang="en" sz="1600">
                <a:latin typeface="Open Sans"/>
                <a:ea typeface="Open Sans"/>
                <a:cs typeface="Open Sans"/>
                <a:sym typeface="Open Sans"/>
              </a:rPr>
            </a:br>
            <a:r>
              <a:rPr lang="en" sz="1600">
                <a:latin typeface="Open Sans"/>
                <a:ea typeface="Open Sans"/>
                <a:cs typeface="Open Sans"/>
                <a:sym typeface="Open Sans"/>
              </a:rPr>
              <a:t>		            -- Wired  </a:t>
            </a:r>
            <a:endParaRPr/>
          </a:p>
        </p:txBody>
      </p:sp>
      <p:sp>
        <p:nvSpPr>
          <p:cNvPr id="1454" name="Google Shape;1454;p210"/>
          <p:cNvSpPr txBox="1"/>
          <p:nvPr/>
        </p:nvSpPr>
        <p:spPr>
          <a:xfrm>
            <a:off x="4770840" y="431840"/>
            <a:ext cx="4046100" cy="2139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3600"/>
              <a:buFont typeface="Open Sans SemiBold"/>
              <a:buNone/>
            </a:pPr>
            <a:r>
              <a:rPr lang="en" sz="1600" b="0" i="0" u="none" strike="noStrike" cap="none">
                <a:solidFill>
                  <a:srgbClr val="FFFFFF"/>
                </a:solidFill>
                <a:latin typeface="Open Sans"/>
                <a:ea typeface="Open Sans"/>
                <a:cs typeface="Open Sans"/>
                <a:sym typeface="Open Sans"/>
              </a:rPr>
              <a:t>“Though the architecture was created a decade ago by university professors, RISC-V has been building its ecosystem for years and has started to hit its stride with big licensees like Western Digital, SiFive, and even NVIDIA itself.”</a:t>
            </a:r>
            <a:endParaRPr/>
          </a:p>
          <a:p>
            <a:pPr marL="0" marR="0" lvl="0" indent="0" algn="l" rtl="0">
              <a:lnSpc>
                <a:spcPct val="100000"/>
              </a:lnSpc>
              <a:spcBef>
                <a:spcPts val="0"/>
              </a:spcBef>
              <a:spcAft>
                <a:spcPts val="0"/>
              </a:spcAft>
              <a:buClr>
                <a:srgbClr val="FFFFFF"/>
              </a:buClr>
              <a:buSzPts val="3600"/>
              <a:buFont typeface="Open Sans SemiBold"/>
              <a:buNone/>
            </a:pPr>
            <a:r>
              <a:rPr lang="en" sz="1600" b="0" i="0" u="none" strike="noStrike" cap="none">
                <a:solidFill>
                  <a:srgbClr val="FFFFFF"/>
                </a:solidFill>
                <a:latin typeface="Open Sans"/>
                <a:ea typeface="Open Sans"/>
                <a:cs typeface="Open Sans"/>
                <a:sym typeface="Open Sans"/>
              </a:rPr>
              <a:t>		           -- VentureBeat </a:t>
            </a:r>
            <a:endParaRPr/>
          </a:p>
        </p:txBody>
      </p:sp>
      <p:sp>
        <p:nvSpPr>
          <p:cNvPr id="1455" name="Google Shape;1455;p210"/>
          <p:cNvSpPr txBox="1"/>
          <p:nvPr/>
        </p:nvSpPr>
        <p:spPr>
          <a:xfrm>
            <a:off x="636312" y="3142212"/>
            <a:ext cx="7759500" cy="965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3600"/>
              <a:buFont typeface="Open Sans SemiBold"/>
              <a:buNone/>
            </a:pPr>
            <a:r>
              <a:rPr lang="en" sz="1600" b="0" i="0" u="none" strike="noStrike" cap="none">
                <a:solidFill>
                  <a:srgbClr val="FFFFFF"/>
                </a:solidFill>
                <a:latin typeface="Open Sans"/>
                <a:ea typeface="Open Sans"/>
                <a:cs typeface="Open Sans"/>
                <a:sym typeface="Open Sans"/>
              </a:rPr>
              <a:t>“If it succeeds, RISC-V could lower the cost of developing a new chip and help companies of all sizes to build exactly the processors they need.”</a:t>
            </a:r>
            <a:endParaRPr/>
          </a:p>
          <a:p>
            <a:pPr marL="0" marR="0" lvl="0" indent="0" algn="r" rtl="0">
              <a:lnSpc>
                <a:spcPct val="100000"/>
              </a:lnSpc>
              <a:spcBef>
                <a:spcPts val="0"/>
              </a:spcBef>
              <a:spcAft>
                <a:spcPts val="0"/>
              </a:spcAft>
              <a:buClr>
                <a:srgbClr val="FFFFFF"/>
              </a:buClr>
              <a:buSzPts val="3600"/>
              <a:buFont typeface="Open Sans SemiBold"/>
              <a:buNone/>
            </a:pPr>
            <a:r>
              <a:rPr lang="en" sz="1600" b="0" i="0" u="none" strike="noStrike" cap="none">
                <a:solidFill>
                  <a:srgbClr val="FFFFFF"/>
                </a:solidFill>
                <a:latin typeface="Open Sans"/>
                <a:ea typeface="Open Sans"/>
                <a:cs typeface="Open Sans"/>
                <a:sym typeface="Open Sans"/>
              </a:rPr>
              <a:t>-- Engadget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21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Marketing and Visibility benefits</a:t>
            </a:r>
            <a:endParaRPr/>
          </a:p>
          <a:p>
            <a:pPr marL="0" lvl="0" indent="0" algn="ctr" rtl="0">
              <a:spcBef>
                <a:spcPts val="0"/>
              </a:spcBef>
              <a:spcAft>
                <a:spcPts val="0"/>
              </a:spcAft>
              <a:buNone/>
            </a:pPr>
            <a:r>
              <a:rPr lang="en" sz="2600"/>
              <a:t>Share your products and progress with RISC-V! </a:t>
            </a:r>
            <a:endParaRPr sz="2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212"/>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RISC-V Events</a:t>
            </a:r>
            <a:endParaRPr/>
          </a:p>
        </p:txBody>
      </p:sp>
      <p:sp>
        <p:nvSpPr>
          <p:cNvPr id="1466" name="Google Shape;1466;p212"/>
          <p:cNvSpPr txBox="1">
            <a:spLocks noGrp="1"/>
          </p:cNvSpPr>
          <p:nvPr>
            <p:ph type="body" idx="1"/>
          </p:nvPr>
        </p:nvSpPr>
        <p:spPr>
          <a:xfrm>
            <a:off x="311700" y="964325"/>
            <a:ext cx="8520600" cy="36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Participating with RISC-V in industry events </a:t>
            </a:r>
            <a:endParaRPr sz="2000" b="1">
              <a:solidFill>
                <a:schemeClr val="dk2"/>
              </a:solidFill>
            </a:endParaRPr>
          </a:p>
          <a:p>
            <a:pPr marL="342900" lvl="0" indent="-292100" algn="l" rtl="0">
              <a:spcBef>
                <a:spcPts val="0"/>
              </a:spcBef>
              <a:spcAft>
                <a:spcPts val="0"/>
              </a:spcAft>
              <a:buClr>
                <a:schemeClr val="dk2"/>
              </a:buClr>
              <a:buSzPts val="2000"/>
              <a:buFont typeface="Open Sans"/>
              <a:buChar char="●"/>
            </a:pPr>
            <a:r>
              <a:rPr lang="en" sz="2000">
                <a:solidFill>
                  <a:schemeClr val="dk2"/>
                </a:solidFill>
              </a:rPr>
              <a:t>Shows your support for open source and RISC-V</a:t>
            </a:r>
            <a:endParaRPr sz="2000">
              <a:solidFill>
                <a:schemeClr val="dk2"/>
              </a:solidFill>
            </a:endParaRPr>
          </a:p>
          <a:p>
            <a:pPr marL="342900" lvl="0" indent="-292100" algn="l" rtl="0">
              <a:spcBef>
                <a:spcPts val="0"/>
              </a:spcBef>
              <a:spcAft>
                <a:spcPts val="0"/>
              </a:spcAft>
              <a:buClr>
                <a:schemeClr val="dk2"/>
              </a:buClr>
              <a:buSzPts val="2000"/>
              <a:buFont typeface="Open Sans"/>
              <a:buChar char="●"/>
            </a:pPr>
            <a:r>
              <a:rPr lang="en" sz="2000">
                <a:solidFill>
                  <a:schemeClr val="dk2"/>
                </a:solidFill>
              </a:rPr>
              <a:t>Opportunity to demonstrate your knowledge and leadership to the community</a:t>
            </a:r>
            <a:endParaRPr sz="2000">
              <a:solidFill>
                <a:schemeClr val="dk2"/>
              </a:solidFill>
            </a:endParaRPr>
          </a:p>
          <a:p>
            <a:pPr marL="342900" lvl="0" indent="-292100" algn="l" rtl="0">
              <a:spcBef>
                <a:spcPts val="0"/>
              </a:spcBef>
              <a:spcAft>
                <a:spcPts val="0"/>
              </a:spcAft>
              <a:buClr>
                <a:schemeClr val="dk2"/>
              </a:buClr>
              <a:buSzPts val="2000"/>
              <a:buFont typeface="Open Sans"/>
              <a:buChar char="●"/>
            </a:pPr>
            <a:r>
              <a:rPr lang="en" sz="2000">
                <a:solidFill>
                  <a:schemeClr val="dk2"/>
                </a:solidFill>
              </a:rPr>
              <a:t>Demo your products and collect leads</a:t>
            </a:r>
            <a:endParaRPr/>
          </a:p>
        </p:txBody>
      </p:sp>
      <p:pic>
        <p:nvPicPr>
          <p:cNvPr id="1467" name="Google Shape;1467;p212">
            <a:hlinkClick r:id="rId3"/>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072773" y="3012838"/>
            <a:ext cx="3237650" cy="1331446"/>
          </a:xfrm>
          <a:prstGeom prst="rect">
            <a:avLst/>
          </a:prstGeom>
          <a:noFill/>
          <a:ln>
            <a:noFill/>
          </a:ln>
        </p:spPr>
      </p:pic>
      <p:pic>
        <p:nvPicPr>
          <p:cNvPr id="1468" name="Google Shape;1468;p212">
            <a:hlinkClick r:id="rId5"/>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088025" y="3012850"/>
            <a:ext cx="3237651" cy="13304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21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RISC-V Blog</a:t>
            </a:r>
            <a:r>
              <a:rPr lang="en"/>
              <a:t> </a:t>
            </a:r>
            <a:endParaRPr/>
          </a:p>
        </p:txBody>
      </p:sp>
      <p:sp>
        <p:nvSpPr>
          <p:cNvPr id="1474" name="Google Shape;1474;p213"/>
          <p:cNvSpPr txBox="1">
            <a:spLocks noGrp="1"/>
          </p:cNvSpPr>
          <p:nvPr>
            <p:ph type="body" idx="1"/>
          </p:nvPr>
        </p:nvSpPr>
        <p:spPr>
          <a:xfrm>
            <a:off x="311700" y="3038800"/>
            <a:ext cx="8398800" cy="18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chemeClr val="dk2"/>
                </a:solidFill>
              </a:rPr>
              <a:t>The RISC-V blog program is a great way to showcase leadership and industry commentary, as well as share technical information on your work with RISC-V.</a:t>
            </a:r>
            <a:endParaRPr sz="1700">
              <a:solidFill>
                <a:schemeClr val="dk2"/>
              </a:solidFill>
            </a:endParaRPr>
          </a:p>
          <a:p>
            <a:pPr marL="0" lvl="0" indent="0" algn="l" rtl="0">
              <a:spcBef>
                <a:spcPts val="0"/>
              </a:spcBef>
              <a:spcAft>
                <a:spcPts val="0"/>
              </a:spcAft>
              <a:buClr>
                <a:schemeClr val="dk1"/>
              </a:buClr>
              <a:buSzPts val="1100"/>
              <a:buFont typeface="Arial"/>
              <a:buNone/>
            </a:pPr>
            <a:endParaRPr sz="1700">
              <a:solidFill>
                <a:schemeClr val="dk2"/>
              </a:solidFill>
            </a:endParaRPr>
          </a:p>
          <a:p>
            <a:pPr marL="0" lvl="0" indent="0" algn="l" rtl="0">
              <a:spcBef>
                <a:spcPts val="0"/>
              </a:spcBef>
              <a:spcAft>
                <a:spcPts val="0"/>
              </a:spcAft>
              <a:buClr>
                <a:schemeClr val="dk1"/>
              </a:buClr>
              <a:buSzPts val="1100"/>
              <a:buFont typeface="Arial"/>
              <a:buNone/>
            </a:pPr>
            <a:r>
              <a:rPr lang="en" sz="1700">
                <a:solidFill>
                  <a:schemeClr val="dk2"/>
                </a:solidFill>
              </a:rPr>
              <a:t>Members can submit content to publish on riscv.org and we promote on social, as well as a link to the member website to drive traffic.</a:t>
            </a:r>
            <a:endParaRPr sz="1700">
              <a:solidFill>
                <a:srgbClr val="002147"/>
              </a:solidFill>
            </a:endParaRPr>
          </a:p>
          <a:p>
            <a:pPr marL="0" lvl="0" indent="0" algn="l" rtl="0">
              <a:spcBef>
                <a:spcPts val="0"/>
              </a:spcBef>
              <a:spcAft>
                <a:spcPts val="0"/>
              </a:spcAft>
              <a:buNone/>
            </a:pPr>
            <a:endParaRPr/>
          </a:p>
        </p:txBody>
      </p:sp>
      <p:pic>
        <p:nvPicPr>
          <p:cNvPr id="1475" name="Google Shape;1475;p21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65075" y="966001"/>
            <a:ext cx="7788175" cy="2000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21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Studies</a:t>
            </a:r>
            <a:endParaRPr/>
          </a:p>
        </p:txBody>
      </p:sp>
      <p:sp>
        <p:nvSpPr>
          <p:cNvPr id="1481" name="Google Shape;1481;p214"/>
          <p:cNvSpPr txBox="1">
            <a:spLocks noGrp="1"/>
          </p:cNvSpPr>
          <p:nvPr>
            <p:ph type="body" idx="1"/>
          </p:nvPr>
        </p:nvSpPr>
        <p:spPr>
          <a:xfrm>
            <a:off x="311700" y="1152475"/>
            <a:ext cx="85206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2000">
                <a:solidFill>
                  <a:schemeClr val="dk2"/>
                </a:solidFill>
                <a:latin typeface="Open Sans SemiBold"/>
                <a:ea typeface="Open Sans SemiBold"/>
                <a:cs typeface="Open Sans SemiBold"/>
                <a:sym typeface="Open Sans SemiBold"/>
              </a:rPr>
              <a:t>Case studies help elevate the technical conversations to business objectives and challenges, showing the use and adoption of RISC-V across multiple industries and use cases.</a:t>
            </a:r>
            <a:endParaRPr sz="1000">
              <a:solidFill>
                <a:schemeClr val="dk2"/>
              </a:solidFill>
              <a:latin typeface="Open Sans SemiBold"/>
              <a:ea typeface="Open Sans SemiBold"/>
              <a:cs typeface="Open Sans SemiBold"/>
              <a:sym typeface="Open Sans SemiBold"/>
            </a:endParaRPr>
          </a:p>
          <a:p>
            <a:pPr marL="0" lvl="0" indent="0" algn="l" rtl="0">
              <a:spcBef>
                <a:spcPts val="0"/>
              </a:spcBef>
              <a:spcAft>
                <a:spcPts val="0"/>
              </a:spcAft>
              <a:buNone/>
            </a:pPr>
            <a:endParaRPr/>
          </a:p>
        </p:txBody>
      </p:sp>
      <p:sp>
        <p:nvSpPr>
          <p:cNvPr id="1482" name="Google Shape;1482;p214"/>
          <p:cNvSpPr txBox="1"/>
          <p:nvPr/>
        </p:nvSpPr>
        <p:spPr>
          <a:xfrm>
            <a:off x="366825" y="2481475"/>
            <a:ext cx="8465400" cy="22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b="1">
                <a:solidFill>
                  <a:schemeClr val="accent3"/>
                </a:solidFill>
                <a:latin typeface="Corbel"/>
                <a:ea typeface="Corbel"/>
                <a:cs typeface="Corbel"/>
                <a:sym typeface="Corbel"/>
              </a:rPr>
              <a:t>As a member, we will publish your case study!</a:t>
            </a:r>
            <a:endParaRPr sz="1700" b="1">
              <a:solidFill>
                <a:schemeClr val="accent3"/>
              </a:solidFill>
              <a:latin typeface="Corbel"/>
              <a:ea typeface="Corbel"/>
              <a:cs typeface="Corbel"/>
              <a:sym typeface="Corbel"/>
            </a:endParaRPr>
          </a:p>
          <a:p>
            <a:pPr marL="0" lvl="0" indent="0" algn="l" rtl="0">
              <a:lnSpc>
                <a:spcPct val="115000"/>
              </a:lnSpc>
              <a:spcBef>
                <a:spcPts val="0"/>
              </a:spcBef>
              <a:spcAft>
                <a:spcPts val="0"/>
              </a:spcAft>
              <a:buNone/>
            </a:pPr>
            <a:endParaRPr sz="1400">
              <a:solidFill>
                <a:schemeClr val="dk1"/>
              </a:solidFill>
              <a:latin typeface="Corbel"/>
              <a:ea typeface="Corbel"/>
              <a:cs typeface="Corbel"/>
              <a:sym typeface="Corbel"/>
            </a:endParaRPr>
          </a:p>
          <a:p>
            <a:pPr marL="0" lvl="0" indent="0" algn="l" rtl="0">
              <a:lnSpc>
                <a:spcPct val="115000"/>
              </a:lnSpc>
              <a:spcBef>
                <a:spcPts val="0"/>
              </a:spcBef>
              <a:spcAft>
                <a:spcPts val="0"/>
              </a:spcAft>
              <a:buNone/>
            </a:pPr>
            <a:r>
              <a:rPr lang="en" sz="1600">
                <a:solidFill>
                  <a:schemeClr val="dk2"/>
                </a:solidFill>
                <a:latin typeface="Corbel"/>
                <a:ea typeface="Corbel"/>
                <a:cs typeface="Corbel"/>
                <a:sym typeface="Corbel"/>
              </a:rPr>
              <a:t>Case studies will be highlighted on our website and shared via our wide-reaching media channels and analyst relationships.</a:t>
            </a:r>
            <a:endParaRPr sz="2200">
              <a:solidFill>
                <a:schemeClr val="dk2"/>
              </a:solidFill>
              <a:latin typeface="Corbel"/>
              <a:ea typeface="Corbel"/>
              <a:cs typeface="Corbel"/>
              <a:sym typeface="Corbe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21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 Social</a:t>
            </a:r>
            <a:endParaRPr/>
          </a:p>
        </p:txBody>
      </p:sp>
      <p:sp>
        <p:nvSpPr>
          <p:cNvPr id="1488" name="Google Shape;1488;p215"/>
          <p:cNvSpPr txBox="1">
            <a:spLocks noGrp="1"/>
          </p:cNvSpPr>
          <p:nvPr>
            <p:ph type="body" idx="1"/>
          </p:nvPr>
        </p:nvSpPr>
        <p:spPr>
          <a:xfrm>
            <a:off x="311700" y="1011050"/>
            <a:ext cx="8520600" cy="18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solidFill>
                  <a:schemeClr val="dk2"/>
                </a:solidFill>
                <a:latin typeface="Open Sans SemiBold"/>
                <a:ea typeface="Open Sans SemiBold"/>
                <a:cs typeface="Open Sans SemiBold"/>
                <a:sym typeface="Open Sans SemiBold"/>
              </a:rPr>
              <a:t>RISC-V is happy to share community, member, and Ambassador content via our social channels!</a:t>
            </a:r>
            <a:endParaRPr sz="2000">
              <a:solidFill>
                <a:schemeClr val="dk2"/>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SzPts val="1100"/>
              <a:buFont typeface="Arial"/>
              <a:buNone/>
            </a:pPr>
            <a:endParaRPr sz="2000">
              <a:solidFill>
                <a:schemeClr val="dk2"/>
              </a:solidFill>
              <a:latin typeface="Open Sans SemiBold"/>
              <a:ea typeface="Open Sans SemiBold"/>
              <a:cs typeface="Open Sans SemiBold"/>
              <a:sym typeface="Open Sans SemiBold"/>
            </a:endParaRPr>
          </a:p>
          <a:p>
            <a:pPr marL="342900" lvl="0" indent="-273050" algn="l" rtl="0">
              <a:spcBef>
                <a:spcPts val="0"/>
              </a:spcBef>
              <a:spcAft>
                <a:spcPts val="0"/>
              </a:spcAft>
              <a:buClr>
                <a:schemeClr val="dk2"/>
              </a:buClr>
              <a:buSzPts val="1700"/>
              <a:buFont typeface="Open Sans"/>
              <a:buChar char="●"/>
            </a:pPr>
            <a:r>
              <a:rPr lang="en" sz="1700">
                <a:solidFill>
                  <a:schemeClr val="dk2"/>
                </a:solidFill>
              </a:rPr>
              <a:t>Members can submit original content for our posting on our social channels</a:t>
            </a:r>
            <a:endParaRPr sz="1700">
              <a:solidFill>
                <a:schemeClr val="dk2"/>
              </a:solidFill>
            </a:endParaRPr>
          </a:p>
          <a:p>
            <a:pPr marL="342900" lvl="0" indent="-273050" algn="l" rtl="0">
              <a:spcBef>
                <a:spcPts val="0"/>
              </a:spcBef>
              <a:spcAft>
                <a:spcPts val="0"/>
              </a:spcAft>
              <a:buClr>
                <a:schemeClr val="dk2"/>
              </a:buClr>
              <a:buSzPts val="1700"/>
              <a:buFont typeface="Open Sans"/>
              <a:buChar char="●"/>
            </a:pPr>
            <a:r>
              <a:rPr lang="en" sz="1700">
                <a:solidFill>
                  <a:schemeClr val="dk2"/>
                </a:solidFill>
              </a:rPr>
              <a:t>Members and the community can submit content for re-sharing.</a:t>
            </a:r>
            <a:endParaRPr sz="1700">
              <a:solidFill>
                <a:schemeClr val="dk2"/>
              </a:solidFill>
            </a:endParaRPr>
          </a:p>
          <a:p>
            <a:pPr marL="0" lvl="0" indent="0" algn="l" rtl="0">
              <a:spcBef>
                <a:spcPts val="0"/>
              </a:spcBef>
              <a:spcAft>
                <a:spcPts val="0"/>
              </a:spcAft>
              <a:buNone/>
            </a:pPr>
            <a:endParaRPr/>
          </a:p>
        </p:txBody>
      </p:sp>
      <p:pic>
        <p:nvPicPr>
          <p:cNvPr id="1489" name="Google Shape;1489;p21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8350" y="2755475"/>
            <a:ext cx="2710646" cy="1977550"/>
          </a:xfrm>
          <a:prstGeom prst="rect">
            <a:avLst/>
          </a:prstGeom>
          <a:noFill/>
          <a:ln>
            <a:noFill/>
          </a:ln>
        </p:spPr>
      </p:pic>
      <p:pic>
        <p:nvPicPr>
          <p:cNvPr id="1490" name="Google Shape;1490;p21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195971" y="2790900"/>
            <a:ext cx="5215689" cy="1977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21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Press and Analysts</a:t>
            </a:r>
            <a:endParaRPr/>
          </a:p>
        </p:txBody>
      </p:sp>
      <p:sp>
        <p:nvSpPr>
          <p:cNvPr id="1496" name="Google Shape;1496;p216"/>
          <p:cNvSpPr txBox="1">
            <a:spLocks noGrp="1"/>
          </p:cNvSpPr>
          <p:nvPr>
            <p:ph type="body" idx="1"/>
          </p:nvPr>
        </p:nvSpPr>
        <p:spPr>
          <a:xfrm>
            <a:off x="311700" y="3050625"/>
            <a:ext cx="8520600" cy="1667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Share member and community news “</a:t>
            </a:r>
            <a:r>
              <a:rPr lang="en" u="sng">
                <a:solidFill>
                  <a:schemeClr val="hlink"/>
                </a:solidFill>
                <a:hlinkClick r:id="rId3"/>
              </a:rPr>
              <a:t>In the News</a:t>
            </a:r>
            <a:r>
              <a:rPr lang="en"/>
              <a:t>”</a:t>
            </a:r>
            <a:endParaRPr/>
          </a:p>
          <a:p>
            <a:pPr marL="457200" lvl="0" indent="-342900" algn="l" rtl="0">
              <a:spcBef>
                <a:spcPts val="0"/>
              </a:spcBef>
              <a:spcAft>
                <a:spcPts val="0"/>
              </a:spcAft>
              <a:buSzPts val="1800"/>
              <a:buChar char="●"/>
            </a:pPr>
            <a:r>
              <a:rPr lang="en"/>
              <a:t>Highlight member announcements via social</a:t>
            </a:r>
            <a:endParaRPr/>
          </a:p>
          <a:p>
            <a:pPr marL="457200" lvl="0" indent="-342900" algn="l" rtl="0">
              <a:spcBef>
                <a:spcPts val="0"/>
              </a:spcBef>
              <a:spcAft>
                <a:spcPts val="0"/>
              </a:spcAft>
              <a:buSzPts val="1800"/>
              <a:buChar char="●"/>
            </a:pPr>
            <a:r>
              <a:rPr lang="en"/>
              <a:t>Provide RISC-V team member quotes for member press releases</a:t>
            </a:r>
            <a:endParaRPr/>
          </a:p>
          <a:p>
            <a:pPr marL="457200" lvl="0" indent="-342900" algn="l" rtl="0">
              <a:spcBef>
                <a:spcPts val="0"/>
              </a:spcBef>
              <a:spcAft>
                <a:spcPts val="0"/>
              </a:spcAft>
              <a:buSzPts val="1800"/>
              <a:buChar char="●"/>
            </a:pPr>
            <a:r>
              <a:rPr lang="en"/>
              <a:t>Options to submit member news and announcements and participate in media panels.</a:t>
            </a:r>
            <a:endParaRPr/>
          </a:p>
          <a:p>
            <a:pPr marL="0" lvl="0" indent="0" algn="l" rtl="0">
              <a:spcBef>
                <a:spcPts val="0"/>
              </a:spcBef>
              <a:spcAft>
                <a:spcPts val="0"/>
              </a:spcAft>
              <a:buNone/>
            </a:pPr>
            <a:endParaRPr/>
          </a:p>
        </p:txBody>
      </p:sp>
      <p:pic>
        <p:nvPicPr>
          <p:cNvPr id="1497" name="Google Shape;1497;p21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60700" y="964327"/>
            <a:ext cx="7445248" cy="200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21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Branding</a:t>
            </a:r>
            <a:endParaRPr/>
          </a:p>
        </p:txBody>
      </p:sp>
      <p:sp>
        <p:nvSpPr>
          <p:cNvPr id="1503" name="Google Shape;1503;p2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2000">
                <a:solidFill>
                  <a:schemeClr val="dk2"/>
                </a:solidFill>
                <a:latin typeface="Open Sans SemiBold"/>
                <a:ea typeface="Open Sans SemiBold"/>
                <a:cs typeface="Open Sans SemiBold"/>
                <a:sym typeface="Open Sans SemiBold"/>
              </a:rPr>
              <a:t>As a member, use RISC-V branding in your marketing materials!</a:t>
            </a:r>
            <a:endParaRPr sz="2000">
              <a:solidFill>
                <a:schemeClr val="dk2"/>
              </a:solidFill>
              <a:latin typeface="Open Sans SemiBold"/>
              <a:ea typeface="Open Sans SemiBold"/>
              <a:cs typeface="Open Sans SemiBold"/>
              <a:sym typeface="Open Sans SemiBold"/>
            </a:endParaRPr>
          </a:p>
          <a:p>
            <a:pPr marL="0" lvl="0" indent="0" algn="l" rtl="0">
              <a:spcBef>
                <a:spcPts val="600"/>
              </a:spcBef>
              <a:spcAft>
                <a:spcPts val="0"/>
              </a:spcAft>
              <a:buClr>
                <a:schemeClr val="dk1"/>
              </a:buClr>
              <a:buSzPts val="800"/>
              <a:buFont typeface="Arial"/>
              <a:buNone/>
            </a:pPr>
            <a:r>
              <a:rPr lang="en" sz="2000" u="sng">
                <a:solidFill>
                  <a:schemeClr val="hlink"/>
                </a:solidFill>
                <a:latin typeface="Open Sans SemiBold"/>
                <a:ea typeface="Open Sans SemiBold"/>
                <a:cs typeface="Open Sans SemiBold"/>
                <a:sym typeface="Open Sans SemiBold"/>
                <a:hlinkClick r:id="rId3"/>
              </a:rPr>
              <a:t>Branding Guidelines and logos</a:t>
            </a:r>
            <a:endParaRPr sz="2000">
              <a:solidFill>
                <a:schemeClr val="dk2"/>
              </a:solidFill>
              <a:latin typeface="Open Sans SemiBold"/>
              <a:ea typeface="Open Sans SemiBold"/>
              <a:cs typeface="Open Sans SemiBold"/>
              <a:sym typeface="Open Sans SemiBold"/>
            </a:endParaRPr>
          </a:p>
          <a:p>
            <a:pPr marL="0" lvl="0" indent="0" algn="l" rtl="0">
              <a:spcBef>
                <a:spcPts val="600"/>
              </a:spcBef>
              <a:spcAft>
                <a:spcPts val="0"/>
              </a:spcAft>
              <a:buNone/>
            </a:pPr>
            <a:endParaRPr/>
          </a:p>
        </p:txBody>
      </p:sp>
      <p:pic>
        <p:nvPicPr>
          <p:cNvPr id="1504" name="Google Shape;1504;p21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949981" y="2303134"/>
            <a:ext cx="3568256" cy="1115081"/>
          </a:xfrm>
          <a:prstGeom prst="rect">
            <a:avLst/>
          </a:prstGeom>
          <a:noFill/>
          <a:ln>
            <a:noFill/>
          </a:ln>
        </p:spPr>
      </p:pic>
      <p:pic>
        <p:nvPicPr>
          <p:cNvPr id="1505" name="Google Shape;1505;p2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73344" y="2271191"/>
            <a:ext cx="1178963" cy="1178963"/>
          </a:xfrm>
          <a:prstGeom prst="rect">
            <a:avLst/>
          </a:prstGeom>
          <a:noFill/>
          <a:ln>
            <a:noFill/>
          </a:ln>
        </p:spPr>
      </p:pic>
      <p:pic>
        <p:nvPicPr>
          <p:cNvPr id="1506" name="Google Shape;1506;p21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100125" y="2271199"/>
            <a:ext cx="2897142" cy="501400"/>
          </a:xfrm>
          <a:prstGeom prst="rect">
            <a:avLst/>
          </a:prstGeom>
          <a:noFill/>
          <a:ln>
            <a:noFill/>
          </a:ln>
        </p:spPr>
      </p:pic>
      <p:pic>
        <p:nvPicPr>
          <p:cNvPr id="1507" name="Google Shape;1507;p21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6719825" y="3186307"/>
            <a:ext cx="1570100" cy="15020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218"/>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Working Groups</a:t>
            </a:r>
            <a:endParaRPr/>
          </a:p>
          <a:p>
            <a:pPr marL="0" lvl="0" indent="0" algn="ctr" rtl="0">
              <a:spcBef>
                <a:spcPts val="0"/>
              </a:spcBef>
              <a:spcAft>
                <a:spcPts val="0"/>
              </a:spcAft>
              <a:buClr>
                <a:schemeClr val="dk1"/>
              </a:buClr>
              <a:buSzPts val="1100"/>
              <a:buFont typeface="Arial"/>
              <a:buNone/>
            </a:pPr>
            <a:r>
              <a:rPr lang="en" sz="2400">
                <a:solidFill>
                  <a:schemeClr val="lt1"/>
                </a:solidFill>
              </a:rPr>
              <a:t>Join, participate, and engage with the RISC-V Community!</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21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t>Marketing Committee + Working Groups</a:t>
            </a:r>
            <a:endParaRPr sz="3300"/>
          </a:p>
        </p:txBody>
      </p:sp>
      <p:sp>
        <p:nvSpPr>
          <p:cNvPr id="1518" name="Google Shape;1518;p219"/>
          <p:cNvSpPr txBox="1">
            <a:spLocks noGrp="1"/>
          </p:cNvSpPr>
          <p:nvPr>
            <p:ph type="body" idx="1"/>
          </p:nvPr>
        </p:nvSpPr>
        <p:spPr>
          <a:xfrm>
            <a:off x="311700" y="923875"/>
            <a:ext cx="8520600" cy="86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solidFill>
                  <a:schemeClr val="dk2"/>
                </a:solidFill>
              </a:rPr>
              <a:t>Participate in the marketing committee to engage with your peers, learn about member marketing benefits, and contribute.</a:t>
            </a:r>
            <a:endParaRPr>
              <a:solidFill>
                <a:schemeClr val="dk2"/>
              </a:solidFill>
            </a:endParaRPr>
          </a:p>
        </p:txBody>
      </p:sp>
      <p:sp>
        <p:nvSpPr>
          <p:cNvPr id="1519" name="Google Shape;1519;p219"/>
          <p:cNvSpPr txBox="1"/>
          <p:nvPr/>
        </p:nvSpPr>
        <p:spPr>
          <a:xfrm>
            <a:off x="280875" y="1753650"/>
            <a:ext cx="8520600" cy="273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u="sng">
                <a:solidFill>
                  <a:schemeClr val="accent3"/>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Marketing Committee</a:t>
            </a:r>
            <a:endParaRPr sz="1300" b="1">
              <a:solidFill>
                <a:schemeClr val="accent3"/>
              </a:solidFill>
              <a:latin typeface="Open Sans"/>
              <a:ea typeface="Open Sans"/>
              <a:cs typeface="Open Sans"/>
              <a:sym typeface="Open Sans"/>
            </a:endParaRPr>
          </a:p>
          <a:p>
            <a:pPr marL="0" lvl="0" indent="0" algn="l" rtl="0">
              <a:lnSpc>
                <a:spcPct val="115000"/>
              </a:lnSpc>
              <a:spcBef>
                <a:spcPts val="0"/>
              </a:spcBef>
              <a:spcAft>
                <a:spcPts val="0"/>
              </a:spcAft>
              <a:buNone/>
            </a:pPr>
            <a:r>
              <a:rPr lang="en" sz="1100">
                <a:solidFill>
                  <a:srgbClr val="333333"/>
                </a:solidFill>
                <a:highlight>
                  <a:srgbClr val="FFFFFF"/>
                </a:highlight>
                <a:latin typeface="Open Sans"/>
                <a:ea typeface="Open Sans"/>
                <a:cs typeface="Open Sans"/>
                <a:sym typeface="Open Sans"/>
              </a:rPr>
              <a:t>Primary communication tool with members on RISC-V marketing initiatives.</a:t>
            </a: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 sz="1100" b="1">
                <a:solidFill>
                  <a:srgbClr val="333333"/>
                </a:solidFill>
                <a:highlight>
                  <a:srgbClr val="FFFFFF"/>
                </a:highlight>
                <a:latin typeface="Open Sans"/>
                <a:ea typeface="Open Sans"/>
                <a:cs typeface="Open Sans"/>
                <a:sym typeface="Open Sans"/>
              </a:rPr>
              <a:t>Meetings: </a:t>
            </a:r>
            <a:r>
              <a:rPr lang="en" sz="1100">
                <a:solidFill>
                  <a:srgbClr val="333333"/>
                </a:solidFill>
                <a:highlight>
                  <a:srgbClr val="FFFFFF"/>
                </a:highlight>
                <a:latin typeface="Open Sans"/>
                <a:ea typeface="Open Sans"/>
                <a:cs typeface="Open Sans"/>
                <a:sym typeface="Open Sans"/>
              </a:rPr>
              <a:t>2nd Tuesday of the month, 8am PT (5pm CEST)</a:t>
            </a: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 sz="1300" b="1" u="sng">
                <a:solidFill>
                  <a:schemeClr val="accent3"/>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Marketing Content Committee</a:t>
            </a:r>
            <a:br>
              <a:rPr lang="en" sz="1300" b="1">
                <a:solidFill>
                  <a:schemeClr val="accent3"/>
                </a:solidFill>
                <a:latin typeface="Open Sans"/>
                <a:ea typeface="Open Sans"/>
                <a:cs typeface="Open Sans"/>
                <a:sym typeface="Open Sans"/>
              </a:rPr>
            </a:br>
            <a:r>
              <a:rPr lang="en" sz="1100">
                <a:solidFill>
                  <a:schemeClr val="accent3"/>
                </a:solidFill>
                <a:highlight>
                  <a:srgbClr val="FFFFFF"/>
                </a:highlight>
                <a:latin typeface="Open Sans"/>
                <a:ea typeface="Open Sans"/>
                <a:cs typeface="Open Sans"/>
                <a:sym typeface="Open Sans"/>
              </a:rPr>
              <a:t>Discuss content topics such as website, exchange, and research.</a:t>
            </a:r>
            <a:endParaRPr sz="1300" b="1">
              <a:solidFill>
                <a:schemeClr val="accent3"/>
              </a:solidFill>
              <a:latin typeface="Open Sans"/>
              <a:ea typeface="Open Sans"/>
              <a:cs typeface="Open Sans"/>
              <a:sym typeface="Open Sans"/>
            </a:endParaRPr>
          </a:p>
          <a:p>
            <a:pPr marL="0" lvl="0" indent="0" algn="l" rtl="0">
              <a:lnSpc>
                <a:spcPct val="115000"/>
              </a:lnSpc>
              <a:spcBef>
                <a:spcPts val="0"/>
              </a:spcBef>
              <a:spcAft>
                <a:spcPts val="0"/>
              </a:spcAft>
              <a:buNone/>
            </a:pPr>
            <a:r>
              <a:rPr lang="en" sz="1100" b="1">
                <a:solidFill>
                  <a:srgbClr val="333333"/>
                </a:solidFill>
                <a:highlight>
                  <a:srgbClr val="FFFFFF"/>
                </a:highlight>
                <a:latin typeface="Open Sans"/>
                <a:ea typeface="Open Sans"/>
                <a:cs typeface="Open Sans"/>
                <a:sym typeface="Open Sans"/>
              </a:rPr>
              <a:t>Meetings: </a:t>
            </a:r>
            <a:r>
              <a:rPr lang="en" sz="1100">
                <a:solidFill>
                  <a:srgbClr val="333333"/>
                </a:solidFill>
                <a:highlight>
                  <a:srgbClr val="FFFFFF"/>
                </a:highlight>
                <a:latin typeface="Open Sans"/>
                <a:ea typeface="Open Sans"/>
                <a:cs typeface="Open Sans"/>
                <a:sym typeface="Open Sans"/>
              </a:rPr>
              <a:t>Last Tuesday of the month: 8am PT (5pm CEST)</a:t>
            </a: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 sz="1300" b="1" u="sng">
                <a:solidFill>
                  <a:schemeClr val="hlink"/>
                </a:solidFill>
                <a:latin typeface="Open Sans"/>
                <a:ea typeface="Open Sans"/>
                <a:cs typeface="Open Sans"/>
                <a:sym typeface="Open Sans"/>
                <a:hlinkClick r:id="rId5"/>
              </a:rPr>
              <a:t>Marketing Events Committee</a:t>
            </a:r>
            <a:endParaRPr sz="13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None/>
            </a:pPr>
            <a:r>
              <a:rPr lang="en" sz="1100">
                <a:solidFill>
                  <a:srgbClr val="333333"/>
                </a:solidFill>
                <a:highlight>
                  <a:srgbClr val="FFFFFF"/>
                </a:highlight>
                <a:latin typeface="Open Sans"/>
                <a:ea typeface="Open Sans"/>
                <a:cs typeface="Open Sans"/>
                <a:sym typeface="Open Sans"/>
              </a:rPr>
              <a:t>Discuss upcoming events and actions as well as event plans for future</a:t>
            </a: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 sz="1100" b="1">
                <a:solidFill>
                  <a:srgbClr val="333333"/>
                </a:solidFill>
                <a:highlight>
                  <a:srgbClr val="FFFFFF"/>
                </a:highlight>
                <a:latin typeface="Open Sans"/>
                <a:ea typeface="Open Sans"/>
                <a:cs typeface="Open Sans"/>
                <a:sym typeface="Open Sans"/>
              </a:rPr>
              <a:t>Meetings: </a:t>
            </a:r>
            <a:r>
              <a:rPr lang="en" sz="1100">
                <a:solidFill>
                  <a:srgbClr val="333333"/>
                </a:solidFill>
                <a:highlight>
                  <a:srgbClr val="FFFFFF"/>
                </a:highlight>
                <a:latin typeface="Open Sans"/>
                <a:ea typeface="Open Sans"/>
                <a:cs typeface="Open Sans"/>
                <a:sym typeface="Open Sans"/>
              </a:rPr>
              <a:t>Every other Thursday: 9am PT (6pm CEST)</a:t>
            </a: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2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4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None/>
            </a:pPr>
            <a:endParaRPr sz="2000">
              <a:solidFill>
                <a:srgbClr val="002147"/>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9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3800">
                <a:latin typeface="Open Sans"/>
                <a:ea typeface="Open Sans"/>
                <a:cs typeface="Open Sans"/>
                <a:sym typeface="Open Sans"/>
              </a:rPr>
              <a:t>Disruptive </a:t>
            </a:r>
            <a:r>
              <a:rPr lang="en" sz="3800" b="1">
                <a:latin typeface="Open Sans"/>
                <a:ea typeface="Open Sans"/>
                <a:cs typeface="Open Sans"/>
                <a:sym typeface="Open Sans"/>
              </a:rPr>
              <a:t>Technology</a:t>
            </a:r>
            <a:endParaRPr sz="3800" b="1">
              <a:latin typeface="Open Sans"/>
              <a:ea typeface="Open Sans"/>
              <a:cs typeface="Open Sans"/>
              <a:sym typeface="Open Sans"/>
            </a:endParaRPr>
          </a:p>
        </p:txBody>
      </p:sp>
      <p:graphicFrame>
        <p:nvGraphicFramePr>
          <p:cNvPr id="1191" name="Google Shape;1191;p193"/>
          <p:cNvGraphicFramePr/>
          <p:nvPr/>
        </p:nvGraphicFramePr>
        <p:xfrm>
          <a:off x="453390" y="1261982"/>
          <a:ext cx="3000000" cy="3000000"/>
        </p:xfrm>
        <a:graphic>
          <a:graphicData uri="http://schemas.openxmlformats.org/drawingml/2006/table">
            <a:tbl>
              <a:tblPr firstRow="1" bandRow="1">
                <a:noFill/>
                <a:tableStyleId>{B99ECD39-7F89-4823-9AE5-C4DF034BDE42}</a:tableStyleId>
              </a:tblPr>
              <a:tblGrid>
                <a:gridCol w="2653225">
                  <a:extLst>
                    <a:ext uri="{9D8B030D-6E8A-4147-A177-3AD203B41FA5}">
                      <a16:colId xmlns:a16="http://schemas.microsoft.com/office/drawing/2014/main" val="20000"/>
                    </a:ext>
                  </a:extLst>
                </a:gridCol>
                <a:gridCol w="2711925">
                  <a:extLst>
                    <a:ext uri="{9D8B030D-6E8A-4147-A177-3AD203B41FA5}">
                      <a16:colId xmlns:a16="http://schemas.microsoft.com/office/drawing/2014/main" val="20001"/>
                    </a:ext>
                  </a:extLst>
                </a:gridCol>
                <a:gridCol w="3051150">
                  <a:extLst>
                    <a:ext uri="{9D8B030D-6E8A-4147-A177-3AD203B41FA5}">
                      <a16:colId xmlns:a16="http://schemas.microsoft.com/office/drawing/2014/main" val="20002"/>
                    </a:ext>
                  </a:extLst>
                </a:gridCol>
              </a:tblGrid>
              <a:tr h="459250">
                <a:tc>
                  <a:txBody>
                    <a:bodyPr/>
                    <a:lstStyle/>
                    <a:p>
                      <a:pPr marL="0" marR="0" lvl="0" indent="0" algn="l" rtl="0">
                        <a:lnSpc>
                          <a:spcPct val="100000"/>
                        </a:lnSpc>
                        <a:spcBef>
                          <a:spcPts val="0"/>
                        </a:spcBef>
                        <a:spcAft>
                          <a:spcPts val="0"/>
                        </a:spcAft>
                        <a:buClr>
                          <a:srgbClr val="000000"/>
                        </a:buClr>
                        <a:buSzPts val="2000"/>
                        <a:buFont typeface="Arial"/>
                        <a:buNone/>
                      </a:pPr>
                      <a:r>
                        <a:rPr lang="en" sz="2000" b="1" u="none" strike="noStrike" cap="none">
                          <a:solidFill>
                            <a:schemeClr val="dk2"/>
                          </a:solidFill>
                          <a:latin typeface="Open Sans"/>
                          <a:ea typeface="Open Sans"/>
                          <a:cs typeface="Open Sans"/>
                          <a:sym typeface="Open Sans"/>
                        </a:rPr>
                        <a:t>Barriers</a:t>
                      </a:r>
                      <a:endParaRPr sz="2000" b="1" u="none" strike="noStrike" cap="none">
                        <a:solidFill>
                          <a:schemeClr val="dk2"/>
                        </a:solidFill>
                        <a:latin typeface="Open Sans"/>
                        <a:ea typeface="Open Sans"/>
                        <a:cs typeface="Open Sans"/>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dk2"/>
                          </a:solidFill>
                          <a:latin typeface="Open Sans"/>
                          <a:ea typeface="Open Sans"/>
                          <a:cs typeface="Open Sans"/>
                          <a:sym typeface="Open Sans"/>
                        </a:rPr>
                        <a:t>Legacy ISA</a:t>
                      </a:r>
                      <a:endParaRPr sz="1600" u="none" strike="noStrike" cap="none">
                        <a:solidFill>
                          <a:schemeClr val="dk2"/>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accent1"/>
                          </a:solidFill>
                          <a:latin typeface="Open Sans"/>
                          <a:ea typeface="Open Sans"/>
                          <a:cs typeface="Open Sans"/>
                          <a:sym typeface="Open Sans"/>
                        </a:rPr>
                        <a:t>RISC-V ISA</a:t>
                      </a:r>
                      <a:endParaRPr sz="1600" u="none" strike="noStrike" cap="none">
                        <a:solidFill>
                          <a:schemeClr val="accent1"/>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94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Complexity</a:t>
                      </a:r>
                      <a:endParaRPr sz="1100" u="none" strike="noStrike" cap="none">
                        <a:solidFill>
                          <a:schemeClr val="dk2"/>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1500+ base instructions</a:t>
                      </a:r>
                      <a:br>
                        <a:rPr lang="en" sz="1500" u="none" strike="noStrike" cap="none">
                          <a:solidFill>
                            <a:schemeClr val="dk2"/>
                          </a:solidFill>
                          <a:latin typeface="Open Sans"/>
                          <a:ea typeface="Open Sans"/>
                          <a:cs typeface="Open Sans"/>
                          <a:sym typeface="Open Sans"/>
                        </a:rPr>
                      </a:br>
                      <a:r>
                        <a:rPr lang="en" sz="1500" u="none" strike="noStrike" cap="none">
                          <a:solidFill>
                            <a:schemeClr val="dk2"/>
                          </a:solidFill>
                          <a:latin typeface="Open Sans"/>
                          <a:ea typeface="Open Sans"/>
                          <a:cs typeface="Open Sans"/>
                          <a:sym typeface="Open Sans"/>
                        </a:rPr>
                        <a:t>Incremental ISA</a:t>
                      </a:r>
                      <a:endParaRPr sz="1100" u="none" strike="noStrike" cap="none">
                        <a:solidFill>
                          <a:schemeClr val="dk2"/>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47 base instructions</a:t>
                      </a:r>
                      <a:br>
                        <a:rPr lang="en" sz="1500" u="none" strike="noStrike" cap="none">
                          <a:solidFill>
                            <a:schemeClr val="dk2"/>
                          </a:solidFill>
                          <a:latin typeface="Open Sans"/>
                          <a:ea typeface="Open Sans"/>
                          <a:cs typeface="Open Sans"/>
                          <a:sym typeface="Open Sans"/>
                        </a:rPr>
                      </a:br>
                      <a:r>
                        <a:rPr lang="en" sz="1500" u="none" strike="noStrike" cap="none">
                          <a:solidFill>
                            <a:schemeClr val="dk2"/>
                          </a:solidFill>
                          <a:latin typeface="Open Sans"/>
                          <a:ea typeface="Open Sans"/>
                          <a:cs typeface="Open Sans"/>
                          <a:sym typeface="Open Sans"/>
                        </a:rPr>
                        <a:t>Modular ISA </a:t>
                      </a:r>
                      <a:endParaRPr sz="1100" u="none" strike="noStrike" cap="none">
                        <a:solidFill>
                          <a:schemeClr val="dk2"/>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94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Design freedom</a:t>
                      </a:r>
                      <a:endParaRPr sz="1100" u="none" strike="noStrike" cap="none">
                        <a:solidFill>
                          <a:schemeClr val="dk2"/>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 – Limited</a:t>
                      </a:r>
                      <a:endParaRPr sz="1100" u="none" strike="noStrike" cap="none">
                        <a:solidFill>
                          <a:schemeClr val="dk2"/>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Free – Unlimited </a:t>
                      </a:r>
                      <a:endParaRPr sz="1100" u="none" strike="noStrike" cap="none">
                        <a:solidFill>
                          <a:schemeClr val="dk2"/>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454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License and Royalty fees</a:t>
                      </a:r>
                      <a:endParaRPr sz="1100" u="none" strike="noStrike" cap="none">
                        <a:solidFill>
                          <a:schemeClr val="dk2"/>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a:t>
                      </a:r>
                      <a:endParaRPr sz="1100" u="none" strike="noStrike" cap="none">
                        <a:solidFill>
                          <a:schemeClr val="dk2"/>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Free</a:t>
                      </a:r>
                      <a:endParaRPr sz="1100" u="none" strike="noStrike" cap="none">
                        <a:solidFill>
                          <a:schemeClr val="dk2"/>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87725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Design ecosystem</a:t>
                      </a:r>
                      <a:endParaRPr sz="1100" u="none" strike="noStrike" cap="none">
                        <a:solidFill>
                          <a:schemeClr val="dk2"/>
                        </a:solidFill>
                        <a:latin typeface="Open Sans"/>
                        <a:ea typeface="Open Sans"/>
                        <a:cs typeface="Open Sans"/>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Moderate</a:t>
                      </a:r>
                      <a:endParaRPr sz="1100" u="none" strike="noStrike" cap="none">
                        <a:solidFill>
                          <a:schemeClr val="dk2"/>
                        </a:solidFill>
                        <a:latin typeface="Open Sans"/>
                        <a:ea typeface="Open Sans"/>
                        <a:cs typeface="Open Sans"/>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Growing rapidly. Numerous extensions, open and proprietary cores</a:t>
                      </a:r>
                      <a:endParaRPr sz="1100" u="none" strike="noStrike" cap="none">
                        <a:solidFill>
                          <a:schemeClr val="dk2"/>
                        </a:solidFill>
                        <a:latin typeface="Open Sans"/>
                        <a:ea typeface="Open Sans"/>
                        <a:cs typeface="Open Sans"/>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948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Software ecosystem</a:t>
                      </a:r>
                      <a:endParaRPr sz="1100" u="none" strike="noStrike" cap="none">
                        <a:solidFill>
                          <a:schemeClr val="dk2"/>
                        </a:solidFill>
                        <a:latin typeface="Open Sans"/>
                        <a:ea typeface="Open Sans"/>
                        <a:cs typeface="Open Sans"/>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Extensive</a:t>
                      </a:r>
                      <a:endParaRPr sz="1100" u="none" strike="noStrike" cap="none">
                        <a:solidFill>
                          <a:schemeClr val="dk2"/>
                        </a:solidFill>
                        <a:latin typeface="Open Sans"/>
                        <a:ea typeface="Open Sans"/>
                        <a:cs typeface="Open Sans"/>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 sz="1500" u="none" strike="noStrike" cap="none">
                          <a:solidFill>
                            <a:schemeClr val="dk2"/>
                          </a:solidFill>
                          <a:latin typeface="Open Sans"/>
                          <a:ea typeface="Open Sans"/>
                          <a:cs typeface="Open Sans"/>
                          <a:sym typeface="Open Sans"/>
                        </a:rPr>
                        <a:t>Growing rapidly</a:t>
                      </a:r>
                      <a:endParaRPr sz="1100" u="none" strike="noStrike" cap="none">
                        <a:solidFill>
                          <a:schemeClr val="dk2"/>
                        </a:solidFill>
                        <a:latin typeface="Open Sans"/>
                        <a:ea typeface="Open Sans"/>
                        <a:cs typeface="Open Sans"/>
                        <a:sym typeface="Open Sans"/>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192" name="Google Shape;1192;p193"/>
          <p:cNvSpPr/>
          <p:nvPr/>
        </p:nvSpPr>
        <p:spPr>
          <a:xfrm>
            <a:off x="5848350" y="1146810"/>
            <a:ext cx="3059400" cy="35280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220"/>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t>Technical Working Groups</a:t>
            </a:r>
            <a:endParaRPr sz="3300"/>
          </a:p>
        </p:txBody>
      </p:sp>
      <p:sp>
        <p:nvSpPr>
          <p:cNvPr id="1525" name="Google Shape;1525;p220"/>
          <p:cNvSpPr txBox="1">
            <a:spLocks noGrp="1"/>
          </p:cNvSpPr>
          <p:nvPr>
            <p:ph type="body" idx="1"/>
          </p:nvPr>
        </p:nvSpPr>
        <p:spPr>
          <a:xfrm>
            <a:off x="311700" y="923875"/>
            <a:ext cx="8520600" cy="34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2"/>
                </a:solidFill>
              </a:rPr>
              <a:t>The technical groups are the heart of RISC-V. These groups create and maintain the hardware ISA and other items around it, including test and debug frameworks, software specs, and other technical artifacts.  Visit our </a:t>
            </a:r>
            <a:r>
              <a:rPr lang="en" sz="1400" u="sng">
                <a:solidFill>
                  <a:schemeClr val="accent3"/>
                </a:solidFill>
                <a:hlinkClick r:id="rId3">
                  <a:extLst>
                    <a:ext uri="{A12FA001-AC4F-418D-AE19-62706E023703}">
                      <ahyp:hlinkClr xmlns:ahyp="http://schemas.microsoft.com/office/drawing/2018/hyperlinkcolor" val="tx"/>
                    </a:ext>
                  </a:extLst>
                </a:hlinkClick>
              </a:rPr>
              <a:t>Working Groups page</a:t>
            </a:r>
            <a:r>
              <a:rPr lang="en" sz="1400">
                <a:solidFill>
                  <a:schemeClr val="dk2"/>
                </a:solidFill>
              </a:rPr>
              <a:t> to find groups that fit your interests.</a:t>
            </a:r>
            <a:endParaRPr sz="1400">
              <a:solidFill>
                <a:srgbClr val="002147"/>
              </a:solidFill>
            </a:endParaRPr>
          </a:p>
          <a:p>
            <a:pPr marL="0" lvl="0" indent="0" algn="l" rtl="0">
              <a:spcBef>
                <a:spcPts val="0"/>
              </a:spcBef>
              <a:spcAft>
                <a:spcPts val="0"/>
              </a:spcAft>
              <a:buNone/>
            </a:pPr>
            <a:endParaRPr sz="1400">
              <a:solidFill>
                <a:schemeClr val="dk2"/>
              </a:solidFill>
            </a:endParaRPr>
          </a:p>
          <a:p>
            <a:pPr marL="0" lvl="0" indent="0" algn="l" rtl="0">
              <a:spcBef>
                <a:spcPts val="0"/>
              </a:spcBef>
              <a:spcAft>
                <a:spcPts val="0"/>
              </a:spcAft>
              <a:buNone/>
            </a:pPr>
            <a:endParaRPr sz="1400">
              <a:solidFill>
                <a:srgbClr val="002147"/>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221"/>
          <p:cNvSpPr txBox="1">
            <a:spLocks noGrp="1"/>
          </p:cNvSpPr>
          <p:nvPr>
            <p:ph type="title"/>
          </p:nvPr>
        </p:nvSpPr>
        <p:spPr>
          <a:xfrm>
            <a:off x="600525" y="-5"/>
            <a:ext cx="7886700" cy="994200"/>
          </a:xfrm>
          <a:prstGeom prst="rect">
            <a:avLst/>
          </a:prstGeom>
          <a:noFill/>
          <a:ln>
            <a:noFill/>
          </a:ln>
        </p:spPr>
        <p:txBody>
          <a:bodyPr spcFirstLastPara="1" wrap="square" lIns="80900" tIns="40450" rIns="80900" bIns="40450" anchor="ctr" anchorCtr="0">
            <a:noAutofit/>
          </a:bodyPr>
          <a:lstStyle/>
          <a:p>
            <a:pPr marL="0" lvl="0" indent="0" algn="l" rtl="0">
              <a:lnSpc>
                <a:spcPct val="90000"/>
              </a:lnSpc>
              <a:spcBef>
                <a:spcPts val="0"/>
              </a:spcBef>
              <a:spcAft>
                <a:spcPts val="0"/>
              </a:spcAft>
              <a:buClr>
                <a:schemeClr val="dk1"/>
              </a:buClr>
              <a:buSzPts val="1600"/>
              <a:buNone/>
            </a:pPr>
            <a:r>
              <a:rPr lang="en" sz="3100"/>
              <a:t>Group/Meeting Types &amp; Responsibilities</a:t>
            </a:r>
            <a:endParaRPr sz="3100"/>
          </a:p>
        </p:txBody>
      </p:sp>
      <p:graphicFrame>
        <p:nvGraphicFramePr>
          <p:cNvPr id="1531" name="Google Shape;1531;p221"/>
          <p:cNvGraphicFramePr/>
          <p:nvPr/>
        </p:nvGraphicFramePr>
        <p:xfrm>
          <a:off x="258381" y="824275"/>
          <a:ext cx="3000000" cy="3000000"/>
        </p:xfrm>
        <a:graphic>
          <a:graphicData uri="http://schemas.openxmlformats.org/drawingml/2006/table">
            <a:tbl>
              <a:tblPr>
                <a:noFill/>
                <a:tableStyleId>{1F55AB7A-7019-461E-A134-5F77423F4B23}</a:tableStyleId>
              </a:tblPr>
              <a:tblGrid>
                <a:gridCol w="3206725">
                  <a:extLst>
                    <a:ext uri="{9D8B030D-6E8A-4147-A177-3AD203B41FA5}">
                      <a16:colId xmlns:a16="http://schemas.microsoft.com/office/drawing/2014/main" val="20000"/>
                    </a:ext>
                  </a:extLst>
                </a:gridCol>
                <a:gridCol w="5420525">
                  <a:extLst>
                    <a:ext uri="{9D8B030D-6E8A-4147-A177-3AD203B41FA5}">
                      <a16:colId xmlns:a16="http://schemas.microsoft.com/office/drawing/2014/main" val="20001"/>
                    </a:ext>
                  </a:extLst>
                </a:gridCol>
              </a:tblGrid>
              <a:tr h="276725">
                <a:tc>
                  <a:txBody>
                    <a:bodyPr/>
                    <a:lstStyle/>
                    <a:p>
                      <a:pPr marL="0" lvl="0" indent="0" algn="ctr" rtl="0">
                        <a:spcBef>
                          <a:spcPts val="0"/>
                        </a:spcBef>
                        <a:spcAft>
                          <a:spcPts val="0"/>
                        </a:spcAft>
                        <a:buNone/>
                      </a:pPr>
                      <a:r>
                        <a:rPr lang="en" sz="1000" b="1">
                          <a:solidFill>
                            <a:srgbClr val="FFFFFF"/>
                          </a:solidFill>
                        </a:rPr>
                        <a:t>Group</a:t>
                      </a:r>
                      <a:endParaRPr sz="1000" b="1">
                        <a:solidFill>
                          <a:srgbClr val="FFFFFF"/>
                        </a:solidFill>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4C2F4"/>
                    </a:solidFill>
                  </a:tcPr>
                </a:tc>
                <a:tc>
                  <a:txBody>
                    <a:bodyPr/>
                    <a:lstStyle/>
                    <a:p>
                      <a:pPr marL="0" lvl="0" indent="0" algn="ctr" rtl="0">
                        <a:spcBef>
                          <a:spcPts val="0"/>
                        </a:spcBef>
                        <a:spcAft>
                          <a:spcPts val="0"/>
                        </a:spcAft>
                        <a:buNone/>
                      </a:pPr>
                      <a:r>
                        <a:rPr lang="en" sz="1000" b="1">
                          <a:solidFill>
                            <a:srgbClr val="FFFFFF"/>
                          </a:solidFill>
                        </a:rPr>
                        <a:t>Responsibilities</a:t>
                      </a:r>
                      <a:endParaRPr sz="1000" b="1">
                        <a:solidFill>
                          <a:srgbClr val="FFFFFF"/>
                        </a:solidFill>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4C2F4"/>
                    </a:solidFill>
                  </a:tcPr>
                </a:tc>
                <a:extLst>
                  <a:ext uri="{0D108BD9-81ED-4DB2-BD59-A6C34878D82A}">
                    <a16:rowId xmlns:a16="http://schemas.microsoft.com/office/drawing/2014/main" val="10000"/>
                  </a:ext>
                </a:extLst>
              </a:tr>
              <a:tr h="229650">
                <a:tc>
                  <a:txBody>
                    <a:bodyPr/>
                    <a:lstStyle/>
                    <a:p>
                      <a:pPr marL="0" lvl="0" indent="0" algn="l" rtl="0">
                        <a:spcBef>
                          <a:spcPts val="0"/>
                        </a:spcBef>
                        <a:spcAft>
                          <a:spcPts val="0"/>
                        </a:spcAft>
                        <a:buNone/>
                      </a:pPr>
                      <a:r>
                        <a:rPr lang="en" sz="900" b="1" i="1"/>
                        <a:t>Technical Steering Committee (TSC)</a:t>
                      </a:r>
                      <a:endParaRPr sz="900" b="1" i="1"/>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t>Delegation of responsibilities to organizational components below it, strategy, escalations, group &amp; chair &amp; preliminary charter approvals, ratification. voting (most discussion and notification by email, </a:t>
                      </a:r>
                      <a:r>
                        <a:rPr lang="en" sz="700" b="1"/>
                        <a:t>web page listing and supporting docs</a:t>
                      </a:r>
                      <a:r>
                        <a:rPr lang="en" sz="700"/>
                        <a:t>, automated voting system). The TSC has voting members and non-voting attendees. </a:t>
                      </a:r>
                      <a:r>
                        <a:rPr lang="en" sz="700">
                          <a:solidFill>
                            <a:schemeClr val="dk1"/>
                          </a:solidFill>
                        </a:rPr>
                        <a:t>The voting members include premiers and HC and IC chairs. (non-voting attendees are advisors and RISC-V staff -- no organization can be represented more than once)</a:t>
                      </a:r>
                      <a:endParaRPr sz="700"/>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9650">
                <a:tc>
                  <a:txBody>
                    <a:bodyPr/>
                    <a:lstStyle/>
                    <a:p>
                      <a:pPr marL="0" lvl="0" indent="0" algn="l" rtl="0">
                        <a:spcBef>
                          <a:spcPts val="0"/>
                        </a:spcBef>
                        <a:spcAft>
                          <a:spcPts val="0"/>
                        </a:spcAft>
                        <a:buNone/>
                      </a:pPr>
                      <a:r>
                        <a:rPr lang="en" sz="900" b="1" i="1"/>
                        <a:t>Chief Technology Office (CTO)</a:t>
                      </a:r>
                      <a:endParaRPr sz="900" b="1" i="1"/>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t>Runs TSC voting process, both Chairs meetings, Strategy, organization, IT, roadmap, resources, escalations,</a:t>
                      </a:r>
                      <a:endParaRPr sz="700"/>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1350">
                <a:tc>
                  <a:txBody>
                    <a:bodyPr/>
                    <a:lstStyle/>
                    <a:p>
                      <a:pPr marL="0" lvl="0" indent="0" algn="l" rtl="0">
                        <a:spcBef>
                          <a:spcPts val="0"/>
                        </a:spcBef>
                        <a:spcAft>
                          <a:spcPts val="0"/>
                        </a:spcAft>
                        <a:buNone/>
                      </a:pPr>
                      <a:r>
                        <a:rPr lang="en" sz="900" b="1" i="1"/>
                        <a:t>ISA Committees (IC)</a:t>
                      </a:r>
                      <a:endParaRPr sz="900" b="1" i="1"/>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800"/>
                        <a:buFont typeface="Arial"/>
                        <a:buNone/>
                      </a:pPr>
                      <a:r>
                        <a:rPr lang="en" sz="700"/>
                        <a:t>Approve and oversee package for TSC vote for the creation of ISA Extension TGs and filling the chair and vice-chair vacancies for its TGs. Develop strategy for the groups under it and complete coverage of areas of responsibility under it including gaps.</a:t>
                      </a:r>
                      <a:endParaRPr sz="700"/>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5075">
                <a:tc>
                  <a:txBody>
                    <a:bodyPr/>
                    <a:lstStyle/>
                    <a:p>
                      <a:pPr marL="0" lvl="0" indent="0" algn="l" rtl="0">
                        <a:spcBef>
                          <a:spcPts val="0"/>
                        </a:spcBef>
                        <a:spcAft>
                          <a:spcPts val="0"/>
                        </a:spcAft>
                        <a:buNone/>
                      </a:pPr>
                      <a:r>
                        <a:rPr lang="en" sz="900" b="1" i="1"/>
                        <a:t>Horizontal Committees (HC)</a:t>
                      </a:r>
                      <a:endParaRPr sz="900" b="1" i="1"/>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chemeClr val="dk1"/>
                          </a:solidFill>
                        </a:rPr>
                        <a:t>Approve and oversee non-extension TGs, and has responsibilities to make sure that all Extension TGs cover the area overseen by the HC before ratification, Responsible for developing a holistic strategy and reaching out to the external ecoystem and community groups.</a:t>
                      </a:r>
                      <a:endParaRPr sz="700"/>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72600">
                <a:tc>
                  <a:txBody>
                    <a:bodyPr/>
                    <a:lstStyle/>
                    <a:p>
                      <a:pPr marL="0" lvl="0" indent="0" algn="l" rtl="0">
                        <a:spcBef>
                          <a:spcPts val="0"/>
                        </a:spcBef>
                        <a:spcAft>
                          <a:spcPts val="0"/>
                        </a:spcAft>
                        <a:buNone/>
                      </a:pPr>
                      <a:r>
                        <a:rPr lang="en" sz="900" b="1" i="1"/>
                        <a:t>Horizontal Subcommittees (HSC)</a:t>
                      </a:r>
                      <a:endParaRPr sz="900" b="1" i="1"/>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t>It is a nested HC.</a:t>
                      </a:r>
                      <a:endParaRPr sz="700"/>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39375">
                <a:tc>
                  <a:txBody>
                    <a:bodyPr/>
                    <a:lstStyle/>
                    <a:p>
                      <a:pPr marL="0" lvl="0" indent="0" algn="l" rtl="0">
                        <a:spcBef>
                          <a:spcPts val="0"/>
                        </a:spcBef>
                        <a:spcAft>
                          <a:spcPts val="0"/>
                        </a:spcAft>
                        <a:buNone/>
                      </a:pPr>
                      <a:r>
                        <a:rPr lang="en" sz="900" b="1" i="1"/>
                        <a:t>Task Groups (TG)</a:t>
                      </a:r>
                      <a:endParaRPr sz="900" b="1" i="1"/>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t>Must have charter that define deliverable work products: extension specifications, standards, requirements, best practices, etc.. TGs under the unpriv and priv SC can have ISA extension work products. TGs under HCs should not have ISA extension work products.</a:t>
                      </a:r>
                      <a:endParaRPr sz="700"/>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9650">
                <a:tc>
                  <a:txBody>
                    <a:bodyPr/>
                    <a:lstStyle/>
                    <a:p>
                      <a:pPr marL="0" lvl="0" indent="0" algn="l" rtl="0">
                        <a:spcBef>
                          <a:spcPts val="0"/>
                        </a:spcBef>
                        <a:spcAft>
                          <a:spcPts val="0"/>
                        </a:spcAft>
                        <a:buNone/>
                      </a:pPr>
                      <a:r>
                        <a:rPr lang="en" sz="900" b="1" i="1"/>
                        <a:t>Special Interest Groups (SIG)</a:t>
                      </a:r>
                      <a:endParaRPr sz="900" b="1" i="1"/>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t>Topic discussion. No work product. Can be created by the TSC, ICs or HCs with TSC approval not required.</a:t>
                      </a:r>
                      <a:endParaRPr sz="700"/>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1532" name="Google Shape;1532;p22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graphicFrame>
        <p:nvGraphicFramePr>
          <p:cNvPr id="1533" name="Google Shape;1533;p221"/>
          <p:cNvGraphicFramePr/>
          <p:nvPr/>
        </p:nvGraphicFramePr>
        <p:xfrm>
          <a:off x="258381" y="3694713"/>
          <a:ext cx="3000000" cy="3000000"/>
        </p:xfrm>
        <a:graphic>
          <a:graphicData uri="http://schemas.openxmlformats.org/drawingml/2006/table">
            <a:tbl>
              <a:tblPr>
                <a:noFill/>
                <a:tableStyleId>{1F55AB7A-7019-461E-A134-5F77423F4B23}</a:tableStyleId>
              </a:tblPr>
              <a:tblGrid>
                <a:gridCol w="3206725">
                  <a:extLst>
                    <a:ext uri="{9D8B030D-6E8A-4147-A177-3AD203B41FA5}">
                      <a16:colId xmlns:a16="http://schemas.microsoft.com/office/drawing/2014/main" val="20000"/>
                    </a:ext>
                  </a:extLst>
                </a:gridCol>
                <a:gridCol w="5420525">
                  <a:extLst>
                    <a:ext uri="{9D8B030D-6E8A-4147-A177-3AD203B41FA5}">
                      <a16:colId xmlns:a16="http://schemas.microsoft.com/office/drawing/2014/main" val="20001"/>
                    </a:ext>
                  </a:extLst>
                </a:gridCol>
              </a:tblGrid>
              <a:tr h="276725">
                <a:tc>
                  <a:txBody>
                    <a:bodyPr/>
                    <a:lstStyle/>
                    <a:p>
                      <a:pPr marL="0" lvl="0" indent="0" algn="ctr" rtl="0">
                        <a:spcBef>
                          <a:spcPts val="0"/>
                        </a:spcBef>
                        <a:spcAft>
                          <a:spcPts val="0"/>
                        </a:spcAft>
                        <a:buNone/>
                      </a:pPr>
                      <a:r>
                        <a:rPr lang="en" sz="1000" b="1">
                          <a:solidFill>
                            <a:srgbClr val="FFFFFF"/>
                          </a:solidFill>
                        </a:rPr>
                        <a:t>Meeting</a:t>
                      </a:r>
                      <a:endParaRPr sz="1000" b="1">
                        <a:solidFill>
                          <a:srgbClr val="FFFFFF"/>
                        </a:solidFill>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4C2F4"/>
                    </a:solidFill>
                  </a:tcPr>
                </a:tc>
                <a:tc>
                  <a:txBody>
                    <a:bodyPr/>
                    <a:lstStyle/>
                    <a:p>
                      <a:pPr marL="0" lvl="0" indent="0" algn="ctr" rtl="0">
                        <a:spcBef>
                          <a:spcPts val="0"/>
                        </a:spcBef>
                        <a:spcAft>
                          <a:spcPts val="0"/>
                        </a:spcAft>
                        <a:buNone/>
                      </a:pPr>
                      <a:r>
                        <a:rPr lang="en" sz="1000" b="1">
                          <a:solidFill>
                            <a:srgbClr val="FFFFFF"/>
                          </a:solidFill>
                        </a:rPr>
                        <a:t>Responsibilities</a:t>
                      </a:r>
                      <a:endParaRPr sz="1000" b="1">
                        <a:solidFill>
                          <a:srgbClr val="FFFFFF"/>
                        </a:solidFill>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4C2F4"/>
                    </a:solidFill>
                  </a:tcPr>
                </a:tc>
                <a:extLst>
                  <a:ext uri="{0D108BD9-81ED-4DB2-BD59-A6C34878D82A}">
                    <a16:rowId xmlns:a16="http://schemas.microsoft.com/office/drawing/2014/main" val="10000"/>
                  </a:ext>
                </a:extLst>
              </a:tr>
              <a:tr h="229650">
                <a:tc>
                  <a:txBody>
                    <a:bodyPr/>
                    <a:lstStyle/>
                    <a:p>
                      <a:pPr marL="0" lvl="0" indent="0" algn="l" rtl="0">
                        <a:spcBef>
                          <a:spcPts val="0"/>
                        </a:spcBef>
                        <a:spcAft>
                          <a:spcPts val="0"/>
                        </a:spcAft>
                        <a:buNone/>
                      </a:pPr>
                      <a:r>
                        <a:rPr lang="en" sz="900" b="1" i="1"/>
                        <a:t>Committee Chairs Meeting</a:t>
                      </a:r>
                      <a:endParaRPr sz="900" b="1" i="1"/>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t>TSC strategy discussions. Invitees are IC chairs &amp; HC chairs, RISC-V staff, TSC, and advisors and ad-hoc invitees.</a:t>
                      </a:r>
                      <a:endParaRPr sz="700"/>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9650">
                <a:tc>
                  <a:txBody>
                    <a:bodyPr/>
                    <a:lstStyle/>
                    <a:p>
                      <a:pPr marL="0" lvl="0" indent="0" algn="l" rtl="0">
                        <a:spcBef>
                          <a:spcPts val="0"/>
                        </a:spcBef>
                        <a:spcAft>
                          <a:spcPts val="0"/>
                        </a:spcAft>
                        <a:buNone/>
                      </a:pPr>
                      <a:r>
                        <a:rPr lang="en" sz="900" b="1" i="1"/>
                        <a:t>Chairs Meeting</a:t>
                      </a:r>
                      <a:endParaRPr sz="900" b="1" i="1"/>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t>Invitees are RISC-V staff, Chairs &amp; Vice Chairs of all ICs, HCs, HSCs, TGs, &amp; SIGs. Policy approval, general governance, escalations, exceptions, final charter approval, voting as appropriate.</a:t>
                      </a:r>
                      <a:endParaRPr sz="700"/>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222"/>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Interest Groups (SIGs)</a:t>
            </a:r>
            <a:endParaRPr/>
          </a:p>
        </p:txBody>
      </p:sp>
      <p:sp>
        <p:nvSpPr>
          <p:cNvPr id="1539" name="Google Shape;1539;p222"/>
          <p:cNvSpPr txBox="1">
            <a:spLocks noGrp="1"/>
          </p:cNvSpPr>
          <p:nvPr>
            <p:ph type="body" idx="1"/>
          </p:nvPr>
        </p:nvSpPr>
        <p:spPr>
          <a:xfrm>
            <a:off x="311700" y="1152475"/>
            <a:ext cx="8520600" cy="12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solidFill>
                  <a:schemeClr val="dk2"/>
                </a:solidFill>
              </a:rPr>
              <a:t>The SIGs have conversations and drive requirements in key industry and technology areas.</a:t>
            </a:r>
            <a:endParaRPr/>
          </a:p>
        </p:txBody>
      </p:sp>
      <p:sp>
        <p:nvSpPr>
          <p:cNvPr id="1540" name="Google Shape;1540;p222"/>
          <p:cNvSpPr txBox="1"/>
          <p:nvPr/>
        </p:nvSpPr>
        <p:spPr>
          <a:xfrm>
            <a:off x="380775" y="2305700"/>
            <a:ext cx="4199400" cy="234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800"/>
              <a:buFont typeface="Arial"/>
              <a:buNone/>
            </a:pPr>
            <a:r>
              <a:rPr lang="en" sz="1400" b="1" u="sng">
                <a:solidFill>
                  <a:schemeClr val="hlink"/>
                </a:solidFill>
                <a:latin typeface="Open Sans"/>
                <a:ea typeface="Open Sans"/>
                <a:cs typeface="Open Sans"/>
                <a:sym typeface="Open Sans"/>
                <a:hlinkClick r:id="rId3"/>
              </a:rPr>
              <a:t>SIG Academia and Training</a:t>
            </a:r>
            <a:endParaRPr sz="14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None/>
            </a:pPr>
            <a:r>
              <a:rPr lang="en" sz="1200">
                <a:solidFill>
                  <a:schemeClr val="dk2"/>
                </a:solidFill>
                <a:highlight>
                  <a:srgbClr val="FFFFFF"/>
                </a:highlight>
                <a:latin typeface="Open Sans"/>
                <a:ea typeface="Open Sans"/>
                <a:cs typeface="Open Sans"/>
                <a:sym typeface="Open Sans"/>
              </a:rPr>
              <a:t>Coordinate outreach to the open source community as well as researchers and educators in academia, and to curate and recommend training materials to both academics and professional training organizations. </a:t>
            </a:r>
            <a:endParaRPr sz="1100">
              <a:solidFill>
                <a:schemeClr val="dk2"/>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r>
              <a:rPr lang="en" sz="1200" b="1">
                <a:solidFill>
                  <a:schemeClr val="dk2"/>
                </a:solidFill>
                <a:highlight>
                  <a:srgbClr val="FFFFFF"/>
                </a:highlight>
                <a:latin typeface="Open Sans"/>
                <a:ea typeface="Open Sans"/>
                <a:cs typeface="Open Sans"/>
                <a:sym typeface="Open Sans"/>
              </a:rPr>
              <a:t>Meetings: </a:t>
            </a:r>
            <a:r>
              <a:rPr lang="en" sz="1200">
                <a:solidFill>
                  <a:schemeClr val="dk2"/>
                </a:solidFill>
                <a:highlight>
                  <a:srgbClr val="FFFFFF"/>
                </a:highlight>
                <a:latin typeface="Open Sans"/>
                <a:ea typeface="Open Sans"/>
                <a:cs typeface="Open Sans"/>
                <a:sym typeface="Open Sans"/>
              </a:rPr>
              <a:t>Every other Thursday: 8am PT (5pm CEST)</a:t>
            </a:r>
            <a:endParaRPr sz="1200">
              <a:solidFill>
                <a:schemeClr val="dk2"/>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endParaRPr sz="1200">
              <a:solidFill>
                <a:srgbClr val="333333"/>
              </a:solidFill>
              <a:highlight>
                <a:srgbClr val="FFFFFF"/>
              </a:highlight>
              <a:latin typeface="Open Sans"/>
              <a:ea typeface="Open Sans"/>
              <a:cs typeface="Open Sans"/>
              <a:sym typeface="Open Sans"/>
            </a:endParaRPr>
          </a:p>
        </p:txBody>
      </p:sp>
      <p:sp>
        <p:nvSpPr>
          <p:cNvPr id="1541" name="Google Shape;1541;p222"/>
          <p:cNvSpPr txBox="1"/>
          <p:nvPr/>
        </p:nvSpPr>
        <p:spPr>
          <a:xfrm>
            <a:off x="4667025" y="2394475"/>
            <a:ext cx="4199400" cy="246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800"/>
              <a:buFont typeface="Arial"/>
              <a:buNone/>
            </a:pPr>
            <a:r>
              <a:rPr lang="en" sz="1400" b="1" u="sng">
                <a:solidFill>
                  <a:schemeClr val="hlink"/>
                </a:solidFill>
                <a:latin typeface="Open Sans"/>
                <a:ea typeface="Open Sans"/>
                <a:cs typeface="Open Sans"/>
                <a:sym typeface="Open Sans"/>
                <a:hlinkClick r:id="rId4"/>
              </a:rPr>
              <a:t>SIG High Performance Computing (HPC)</a:t>
            </a:r>
            <a:endParaRPr sz="14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r>
              <a:rPr lang="en" sz="1200" b="1">
                <a:solidFill>
                  <a:schemeClr val="dk2"/>
                </a:solidFill>
                <a:highlight>
                  <a:schemeClr val="lt1"/>
                </a:highlight>
                <a:latin typeface="Open Sans"/>
                <a:ea typeface="Open Sans"/>
                <a:cs typeface="Open Sans"/>
                <a:sym typeface="Open Sans"/>
              </a:rPr>
              <a:t>Meetings: </a:t>
            </a:r>
            <a:r>
              <a:rPr lang="en" sz="1200">
                <a:solidFill>
                  <a:schemeClr val="dk2"/>
                </a:solidFill>
                <a:highlight>
                  <a:schemeClr val="lt1"/>
                </a:highlight>
                <a:latin typeface="Open Sans"/>
                <a:ea typeface="Open Sans"/>
                <a:cs typeface="Open Sans"/>
                <a:sym typeface="Open Sans"/>
              </a:rPr>
              <a:t>Monthly on 3rd Thurs: 4pm PT </a:t>
            </a:r>
            <a:endParaRPr sz="1200">
              <a:solidFill>
                <a:schemeClr val="dk2"/>
              </a:solidFill>
              <a:highlight>
                <a:schemeClr val="lt1"/>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endParaRPr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r>
              <a:rPr lang="en" sz="1400" b="1" u="sng">
                <a:solidFill>
                  <a:schemeClr val="hlink"/>
                </a:solidFill>
                <a:latin typeface="Open Sans"/>
                <a:ea typeface="Open Sans"/>
                <a:cs typeface="Open Sans"/>
                <a:sym typeface="Open Sans"/>
                <a:hlinkClick r:id="rId5"/>
              </a:rPr>
              <a:t>SIG Functional Safety</a:t>
            </a:r>
            <a:endParaRPr sz="14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r>
              <a:rPr lang="en" sz="1200" b="1">
                <a:solidFill>
                  <a:schemeClr val="dk2"/>
                </a:solidFill>
                <a:highlight>
                  <a:srgbClr val="FFFFFF"/>
                </a:highlight>
                <a:latin typeface="Open Sans"/>
                <a:ea typeface="Open Sans"/>
                <a:cs typeface="Open Sans"/>
                <a:sym typeface="Open Sans"/>
              </a:rPr>
              <a:t>Meetings: </a:t>
            </a:r>
            <a:r>
              <a:rPr lang="en" sz="1200">
                <a:solidFill>
                  <a:schemeClr val="dk2"/>
                </a:solidFill>
                <a:highlight>
                  <a:srgbClr val="FFFFFF"/>
                </a:highlight>
                <a:latin typeface="Open Sans"/>
                <a:ea typeface="Open Sans"/>
                <a:cs typeface="Open Sans"/>
                <a:sym typeface="Open Sans"/>
              </a:rPr>
              <a:t>Every other Thursday: 8am PT (5pm CEST)</a:t>
            </a:r>
            <a:endParaRPr sz="1200">
              <a:solidFill>
                <a:schemeClr val="dk2"/>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endParaRPr sz="12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r>
              <a:rPr lang="en" sz="1400" b="1" u="sng">
                <a:solidFill>
                  <a:schemeClr val="hlink"/>
                </a:solidFill>
                <a:latin typeface="Open Sans"/>
                <a:ea typeface="Open Sans"/>
                <a:cs typeface="Open Sans"/>
                <a:sym typeface="Open Sans"/>
                <a:hlinkClick r:id="rId6"/>
              </a:rPr>
              <a:t>SIG Soft CPU</a:t>
            </a:r>
            <a:endParaRPr sz="14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endParaRPr sz="1400" b="1">
              <a:solidFill>
                <a:srgbClr val="002147"/>
              </a:solidFill>
              <a:latin typeface="Corbel"/>
              <a:ea typeface="Corbel"/>
              <a:cs typeface="Corbel"/>
              <a:sym typeface="Corbe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223"/>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Community</a:t>
            </a:r>
            <a:endParaRPr/>
          </a:p>
          <a:p>
            <a:pPr marL="0" lvl="0" indent="0" algn="ctr" rtl="0">
              <a:spcBef>
                <a:spcPts val="0"/>
              </a:spcBef>
              <a:spcAft>
                <a:spcPts val="0"/>
              </a:spcAft>
              <a:buNone/>
            </a:pPr>
            <a:r>
              <a:rPr lang="en" sz="2400">
                <a:solidFill>
                  <a:schemeClr val="lt1"/>
                </a:solidFill>
              </a:rPr>
              <a:t>Promote your products and people!</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22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RISC-V Alliances</a:t>
            </a:r>
            <a:endParaRPr/>
          </a:p>
        </p:txBody>
      </p:sp>
      <p:sp>
        <p:nvSpPr>
          <p:cNvPr id="1552" name="Google Shape;1552;p224"/>
          <p:cNvSpPr txBox="1">
            <a:spLocks noGrp="1"/>
          </p:cNvSpPr>
          <p:nvPr>
            <p:ph type="body" idx="1"/>
          </p:nvPr>
        </p:nvSpPr>
        <p:spPr>
          <a:xfrm>
            <a:off x="311700" y="1152475"/>
            <a:ext cx="8520600" cy="106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1700">
                <a:solidFill>
                  <a:srgbClr val="002147"/>
                </a:solidFill>
              </a:rPr>
              <a:t>RISC-V regional and industry alliances provide events, maintain relationships, and create multiple feedback channels in a way that no single organization could do on its own. </a:t>
            </a:r>
            <a:r>
              <a:rPr lang="en">
                <a:solidFill>
                  <a:srgbClr val="002147"/>
                </a:solidFill>
              </a:rPr>
              <a:t>See our </a:t>
            </a:r>
            <a:r>
              <a:rPr lang="en" u="sng">
                <a:solidFill>
                  <a:schemeClr val="accent3"/>
                </a:solidFill>
                <a:hlinkClick r:id="rId3">
                  <a:extLst>
                    <a:ext uri="{A12FA001-AC4F-418D-AE19-62706E023703}">
                      <ahyp:hlinkClr xmlns:ahyp="http://schemas.microsoft.com/office/drawing/2018/hyperlinkcolor" val="tx"/>
                    </a:ext>
                  </a:extLst>
                </a:hlinkClick>
              </a:rPr>
              <a:t>alliances page</a:t>
            </a:r>
            <a:r>
              <a:rPr lang="en">
                <a:solidFill>
                  <a:srgbClr val="002147"/>
                </a:solidFill>
              </a:rPr>
              <a:t> for the full listing.</a:t>
            </a:r>
            <a:endParaRPr sz="500">
              <a:solidFill>
                <a:srgbClr val="676767"/>
              </a:solidFill>
              <a:highlight>
                <a:schemeClr val="lt1"/>
              </a:highlight>
            </a:endParaRPr>
          </a:p>
          <a:p>
            <a:pPr marL="0" lvl="0" indent="0" algn="l" rtl="0">
              <a:spcBef>
                <a:spcPts val="600"/>
              </a:spcBef>
              <a:spcAft>
                <a:spcPts val="0"/>
              </a:spcAft>
              <a:buNone/>
            </a:pPr>
            <a:endParaRPr/>
          </a:p>
        </p:txBody>
      </p:sp>
      <p:sp>
        <p:nvSpPr>
          <p:cNvPr id="1553" name="Google Shape;1553;p224"/>
          <p:cNvSpPr txBox="1"/>
          <p:nvPr/>
        </p:nvSpPr>
        <p:spPr>
          <a:xfrm>
            <a:off x="366825" y="2158594"/>
            <a:ext cx="4176900" cy="11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800"/>
              <a:buFont typeface="Arial"/>
              <a:buNone/>
            </a:pPr>
            <a:r>
              <a:rPr lang="en" sz="1500">
                <a:solidFill>
                  <a:srgbClr val="646B72"/>
                </a:solidFill>
                <a:highlight>
                  <a:srgbClr val="FFFFFF"/>
                </a:highlight>
                <a:latin typeface="Open Sans"/>
                <a:ea typeface="Open Sans"/>
                <a:cs typeface="Open Sans"/>
                <a:sym typeface="Open Sans"/>
              </a:rPr>
              <a:t>Regional Alliances</a:t>
            </a:r>
            <a:endParaRPr sz="1500">
              <a:solidFill>
                <a:srgbClr val="646B72"/>
              </a:solidFill>
              <a:highlight>
                <a:srgbClr val="FFFFFF"/>
              </a:highlight>
              <a:latin typeface="Open Sans"/>
              <a:ea typeface="Open Sans"/>
              <a:cs typeface="Open Sans"/>
              <a:sym typeface="Open Sans"/>
            </a:endParaRPr>
          </a:p>
          <a:p>
            <a:pPr marL="0" lvl="0" indent="0" algn="l" rtl="0">
              <a:lnSpc>
                <a:spcPct val="115000"/>
              </a:lnSpc>
              <a:spcBef>
                <a:spcPts val="600"/>
              </a:spcBef>
              <a:spcAft>
                <a:spcPts val="600"/>
              </a:spcAft>
              <a:buClr>
                <a:schemeClr val="dk1"/>
              </a:buClr>
              <a:buSzPts val="800"/>
              <a:buFont typeface="Arial"/>
              <a:buNone/>
            </a:pPr>
            <a:r>
              <a:rPr lang="en" sz="1100">
                <a:solidFill>
                  <a:srgbClr val="676767"/>
                </a:solidFill>
                <a:highlight>
                  <a:srgbClr val="FFFFFF"/>
                </a:highlight>
                <a:latin typeface="Open Sans"/>
                <a:ea typeface="Open Sans"/>
                <a:cs typeface="Open Sans"/>
                <a:sym typeface="Open Sans"/>
              </a:rPr>
              <a:t>Communicate locally, provide local events, and maintain relationships in a way that no single organization could do on its own.</a:t>
            </a:r>
            <a:endParaRPr sz="1500">
              <a:solidFill>
                <a:srgbClr val="646B72"/>
              </a:solidFill>
              <a:highlight>
                <a:srgbClr val="FFFFFF"/>
              </a:highlight>
              <a:latin typeface="Open Sans"/>
              <a:ea typeface="Open Sans"/>
              <a:cs typeface="Open Sans"/>
              <a:sym typeface="Open Sans"/>
            </a:endParaRPr>
          </a:p>
        </p:txBody>
      </p:sp>
      <p:sp>
        <p:nvSpPr>
          <p:cNvPr id="1554" name="Google Shape;1554;p224"/>
          <p:cNvSpPr txBox="1"/>
          <p:nvPr/>
        </p:nvSpPr>
        <p:spPr>
          <a:xfrm>
            <a:off x="4748675" y="2093800"/>
            <a:ext cx="4176900" cy="1129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500">
                <a:solidFill>
                  <a:srgbClr val="646B72"/>
                </a:solidFill>
                <a:highlight>
                  <a:srgbClr val="FFFFFF"/>
                </a:highlight>
                <a:latin typeface="Open Sans"/>
                <a:ea typeface="Open Sans"/>
                <a:cs typeface="Open Sans"/>
                <a:sym typeface="Open Sans"/>
              </a:rPr>
              <a:t>Industry Alliances</a:t>
            </a:r>
            <a:endParaRPr sz="1500">
              <a:solidFill>
                <a:srgbClr val="646B72"/>
              </a:solidFill>
              <a:highlight>
                <a:srgbClr val="FFFFFF"/>
              </a:highlight>
              <a:latin typeface="Open Sans"/>
              <a:ea typeface="Open Sans"/>
              <a:cs typeface="Open Sans"/>
              <a:sym typeface="Open Sans"/>
            </a:endParaRPr>
          </a:p>
          <a:p>
            <a:pPr marL="0" marR="0" lvl="0" indent="0" algn="l" rtl="0">
              <a:lnSpc>
                <a:spcPct val="115000"/>
              </a:lnSpc>
              <a:spcBef>
                <a:spcPts val="0"/>
              </a:spcBef>
              <a:spcAft>
                <a:spcPts val="0"/>
              </a:spcAft>
              <a:buNone/>
            </a:pPr>
            <a:r>
              <a:rPr lang="en" sz="1100">
                <a:solidFill>
                  <a:srgbClr val="676767"/>
                </a:solidFill>
                <a:highlight>
                  <a:srgbClr val="FFFFFF"/>
                </a:highlight>
                <a:latin typeface="Open Sans"/>
                <a:ea typeface="Open Sans"/>
                <a:cs typeface="Open Sans"/>
                <a:sym typeface="Open Sans"/>
              </a:rPr>
              <a:t>industry alliances create multiple feedback channels on both technical and non-technical topics that help both the RISC-V community and the industries using the RISC-V technology. </a:t>
            </a:r>
            <a:endParaRPr sz="1500">
              <a:solidFill>
                <a:srgbClr val="646B72"/>
              </a:solidFill>
              <a:highlight>
                <a:srgbClr val="FFFFFF"/>
              </a:highlight>
              <a:latin typeface="Open Sans"/>
              <a:ea typeface="Open Sans"/>
              <a:cs typeface="Open Sans"/>
              <a:sym typeface="Open Sans"/>
            </a:endParaRPr>
          </a:p>
        </p:txBody>
      </p:sp>
      <p:pic>
        <p:nvPicPr>
          <p:cNvPr id="1555" name="Google Shape;1555;p22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80876" y="3287869"/>
            <a:ext cx="1136550" cy="463800"/>
          </a:xfrm>
          <a:prstGeom prst="rect">
            <a:avLst/>
          </a:prstGeom>
          <a:noFill/>
          <a:ln>
            <a:noFill/>
          </a:ln>
        </p:spPr>
      </p:pic>
      <p:pic>
        <p:nvPicPr>
          <p:cNvPr id="1556" name="Google Shape;1556;p22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475382" y="3233965"/>
            <a:ext cx="772800" cy="571601"/>
          </a:xfrm>
          <a:prstGeom prst="rect">
            <a:avLst/>
          </a:prstGeom>
          <a:noFill/>
          <a:ln>
            <a:noFill/>
          </a:ln>
        </p:spPr>
      </p:pic>
      <p:pic>
        <p:nvPicPr>
          <p:cNvPr id="1557" name="Google Shape;1557;p224"/>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306139" y="3332931"/>
            <a:ext cx="1078894" cy="373650"/>
          </a:xfrm>
          <a:prstGeom prst="rect">
            <a:avLst/>
          </a:prstGeom>
          <a:noFill/>
          <a:ln>
            <a:noFill/>
          </a:ln>
        </p:spPr>
      </p:pic>
      <p:pic>
        <p:nvPicPr>
          <p:cNvPr id="1558" name="Google Shape;1558;p224"/>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80873" y="4005111"/>
            <a:ext cx="1889308" cy="228600"/>
          </a:xfrm>
          <a:prstGeom prst="rect">
            <a:avLst/>
          </a:prstGeom>
          <a:noFill/>
          <a:ln>
            <a:noFill/>
          </a:ln>
        </p:spPr>
      </p:pic>
      <p:pic>
        <p:nvPicPr>
          <p:cNvPr id="1559" name="Google Shape;1559;p224"/>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3442988" y="3176869"/>
            <a:ext cx="685800" cy="685800"/>
          </a:xfrm>
          <a:prstGeom prst="rect">
            <a:avLst/>
          </a:prstGeom>
          <a:noFill/>
          <a:ln>
            <a:noFill/>
          </a:ln>
        </p:spPr>
      </p:pic>
      <p:pic>
        <p:nvPicPr>
          <p:cNvPr id="1560" name="Google Shape;1560;p224"/>
          <p:cNvPicPr preferRelativeResize="0"/>
          <p:nvPr/>
        </p:nvPicPr>
        <p:blipFill>
          <a:blip r:embed="rId9">
            <a:alphaModFix/>
          </a:blip>
          <a:stretch>
            <a:fillRect/>
          </a:stretch>
        </p:blipFill>
        <p:spPr>
          <a:xfrm>
            <a:off x="2532788" y="3805570"/>
            <a:ext cx="1264444" cy="707231"/>
          </a:xfrm>
          <a:prstGeom prst="rect">
            <a:avLst/>
          </a:prstGeom>
          <a:noFill/>
          <a:ln>
            <a:noFill/>
          </a:ln>
        </p:spPr>
      </p:pic>
      <p:pic>
        <p:nvPicPr>
          <p:cNvPr id="1561" name="Google Shape;1561;p22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1731569" y="4323187"/>
            <a:ext cx="939263" cy="651219"/>
          </a:xfrm>
          <a:prstGeom prst="rect">
            <a:avLst/>
          </a:prstGeom>
          <a:noFill/>
          <a:ln>
            <a:noFill/>
          </a:ln>
        </p:spPr>
      </p:pic>
      <p:sp>
        <p:nvSpPr>
          <p:cNvPr id="1562" name="Google Shape;1562;p224"/>
          <p:cNvSpPr txBox="1">
            <a:spLocks noGrp="1"/>
          </p:cNvSpPr>
          <p:nvPr>
            <p:ph type="sldNum" idx="12"/>
          </p:nvPr>
        </p:nvSpPr>
        <p:spPr>
          <a:xfrm>
            <a:off x="6705600" y="4831055"/>
            <a:ext cx="21336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34</a:t>
            </a:fld>
            <a:endParaRPr/>
          </a:p>
        </p:txBody>
      </p:sp>
      <p:pic>
        <p:nvPicPr>
          <p:cNvPr id="1563" name="Google Shape;1563;p224"/>
          <p:cNvPicPr preferRelativeResize="0"/>
          <p:nvPr/>
        </p:nvPicPr>
        <p:blipFill>
          <a:blip r:embed="rId11">
            <a:alphaModFix/>
          </a:blip>
          <a:stretch>
            <a:fillRect/>
          </a:stretch>
        </p:blipFill>
        <p:spPr>
          <a:xfrm>
            <a:off x="4855369" y="3116972"/>
            <a:ext cx="1850231" cy="235744"/>
          </a:xfrm>
          <a:prstGeom prst="rect">
            <a:avLst/>
          </a:prstGeom>
          <a:noFill/>
          <a:ln>
            <a:noFill/>
          </a:ln>
        </p:spPr>
      </p:pic>
      <p:pic>
        <p:nvPicPr>
          <p:cNvPr id="1564" name="Google Shape;1564;p224"/>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6858015" y="3024464"/>
            <a:ext cx="1215112" cy="507844"/>
          </a:xfrm>
          <a:prstGeom prst="rect">
            <a:avLst/>
          </a:prstGeom>
          <a:noFill/>
          <a:ln>
            <a:noFill/>
          </a:ln>
        </p:spPr>
      </p:pic>
      <p:pic>
        <p:nvPicPr>
          <p:cNvPr id="1565" name="Google Shape;1565;p224"/>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855374" y="3532313"/>
            <a:ext cx="1380616" cy="463801"/>
          </a:xfrm>
          <a:prstGeom prst="rect">
            <a:avLst/>
          </a:prstGeom>
          <a:noFill/>
          <a:ln>
            <a:noFill/>
          </a:ln>
        </p:spPr>
      </p:pic>
      <p:pic>
        <p:nvPicPr>
          <p:cNvPr id="1566" name="Google Shape;1566;p224"/>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6484500" y="3577383"/>
            <a:ext cx="1516366" cy="373650"/>
          </a:xfrm>
          <a:prstGeom prst="rect">
            <a:avLst/>
          </a:prstGeom>
          <a:noFill/>
          <a:ln>
            <a:noFill/>
          </a:ln>
        </p:spPr>
      </p:pic>
      <p:pic>
        <p:nvPicPr>
          <p:cNvPr id="1567" name="Google Shape;1567;p224"/>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855373" y="4328100"/>
            <a:ext cx="1380626" cy="353248"/>
          </a:xfrm>
          <a:prstGeom prst="rect">
            <a:avLst/>
          </a:prstGeom>
          <a:noFill/>
          <a:ln>
            <a:noFill/>
          </a:ln>
        </p:spPr>
      </p:pic>
      <p:pic>
        <p:nvPicPr>
          <p:cNvPr id="1568" name="Google Shape;1568;p224"/>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360025" y="3045956"/>
            <a:ext cx="651225" cy="651225"/>
          </a:xfrm>
          <a:prstGeom prst="rect">
            <a:avLst/>
          </a:prstGeom>
          <a:noFill/>
          <a:ln>
            <a:noFill/>
          </a:ln>
        </p:spPr>
      </p:pic>
      <p:pic>
        <p:nvPicPr>
          <p:cNvPr id="1569" name="Google Shape;1569;p224"/>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6484494" y="3996103"/>
            <a:ext cx="1136550" cy="695847"/>
          </a:xfrm>
          <a:prstGeom prst="rect">
            <a:avLst/>
          </a:prstGeom>
          <a:noFill/>
          <a:ln>
            <a:noFill/>
          </a:ln>
        </p:spPr>
      </p:pic>
      <p:pic>
        <p:nvPicPr>
          <p:cNvPr id="1570" name="Google Shape;1570;p224"/>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6236000" y="4737023"/>
            <a:ext cx="2238564" cy="353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22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RISC-V Training Partners</a:t>
            </a:r>
            <a:endParaRPr/>
          </a:p>
        </p:txBody>
      </p:sp>
      <p:sp>
        <p:nvSpPr>
          <p:cNvPr id="1576" name="Google Shape;1576;p225"/>
          <p:cNvSpPr txBox="1">
            <a:spLocks noGrp="1"/>
          </p:cNvSpPr>
          <p:nvPr>
            <p:ph type="body" idx="1"/>
          </p:nvPr>
        </p:nvSpPr>
        <p:spPr>
          <a:xfrm>
            <a:off x="311700" y="1152475"/>
            <a:ext cx="8520600" cy="1638000"/>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en" sz="1700">
                <a:solidFill>
                  <a:schemeClr val="dk2"/>
                </a:solidFill>
              </a:rPr>
              <a:t>RISC-V Training Partners are focusing on RISC-V training in a professional setting. The Training Partner Program extends the breadth and reach of RISC-V knowledge, providing opportunities for a broader audience to learn. </a:t>
            </a:r>
            <a:r>
              <a:rPr lang="en">
                <a:solidFill>
                  <a:schemeClr val="dk2"/>
                </a:solidFill>
              </a:rPr>
              <a:t>See our </a:t>
            </a:r>
            <a:r>
              <a:rPr lang="en" u="sng">
                <a:solidFill>
                  <a:schemeClr val="accent3"/>
                </a:solidFill>
                <a:hlinkClick r:id="rId3">
                  <a:extLst>
                    <a:ext uri="{A12FA001-AC4F-418D-AE19-62706E023703}">
                      <ahyp:hlinkClr xmlns:ahyp="http://schemas.microsoft.com/office/drawing/2018/hyperlinkcolor" val="tx"/>
                    </a:ext>
                  </a:extLst>
                </a:hlinkClick>
              </a:rPr>
              <a:t>Training Partner page</a:t>
            </a:r>
            <a:r>
              <a:rPr lang="en">
                <a:solidFill>
                  <a:srgbClr val="002147"/>
                </a:solidFill>
              </a:rPr>
              <a:t> </a:t>
            </a:r>
            <a:r>
              <a:rPr lang="en">
                <a:solidFill>
                  <a:schemeClr val="dk2"/>
                </a:solidFill>
              </a:rPr>
              <a:t>for more information on our training partners or how to become a RISC-V Training Partner.</a:t>
            </a:r>
            <a:endParaRPr sz="1600">
              <a:solidFill>
                <a:schemeClr val="dk2"/>
              </a:solidFill>
            </a:endParaRPr>
          </a:p>
        </p:txBody>
      </p:sp>
      <p:pic>
        <p:nvPicPr>
          <p:cNvPr id="1577" name="Google Shape;1577;p22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66800" y="2790500"/>
            <a:ext cx="1753934" cy="1229110"/>
          </a:xfrm>
          <a:prstGeom prst="rect">
            <a:avLst/>
          </a:prstGeom>
          <a:noFill/>
          <a:ln>
            <a:noFill/>
          </a:ln>
        </p:spPr>
      </p:pic>
      <p:pic>
        <p:nvPicPr>
          <p:cNvPr id="1578" name="Google Shape;1578;p22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245656" y="3020962"/>
            <a:ext cx="2195246" cy="548812"/>
          </a:xfrm>
          <a:prstGeom prst="rect">
            <a:avLst/>
          </a:prstGeom>
          <a:noFill/>
          <a:ln>
            <a:noFill/>
          </a:ln>
        </p:spPr>
      </p:pic>
      <p:pic>
        <p:nvPicPr>
          <p:cNvPr id="1579" name="Google Shape;1579;p22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746613" y="2897596"/>
            <a:ext cx="2235741" cy="780003"/>
          </a:xfrm>
          <a:prstGeom prst="rect">
            <a:avLst/>
          </a:prstGeom>
          <a:noFill/>
          <a:ln>
            <a:noFill/>
          </a:ln>
        </p:spPr>
      </p:pic>
      <p:pic>
        <p:nvPicPr>
          <p:cNvPr id="1580" name="Google Shape;1580;p22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343302" y="3769959"/>
            <a:ext cx="2427218" cy="543095"/>
          </a:xfrm>
          <a:prstGeom prst="rect">
            <a:avLst/>
          </a:prstGeom>
          <a:noFill/>
          <a:ln>
            <a:noFill/>
          </a:ln>
        </p:spPr>
      </p:pic>
      <p:pic>
        <p:nvPicPr>
          <p:cNvPr id="1581" name="Google Shape;1581;p225"/>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4993068" y="3784721"/>
            <a:ext cx="2195247" cy="513575"/>
          </a:xfrm>
          <a:prstGeom prst="rect">
            <a:avLst/>
          </a:prstGeom>
          <a:noFill/>
          <a:ln>
            <a:noFill/>
          </a:ln>
        </p:spPr>
      </p:pic>
      <p:pic>
        <p:nvPicPr>
          <p:cNvPr id="1582" name="Google Shape;1582;p225"/>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36735" y="3784717"/>
            <a:ext cx="1584031" cy="633033"/>
          </a:xfrm>
          <a:prstGeom prst="rect">
            <a:avLst/>
          </a:prstGeom>
          <a:noFill/>
          <a:ln>
            <a:noFill/>
          </a:ln>
        </p:spPr>
      </p:pic>
      <p:pic>
        <p:nvPicPr>
          <p:cNvPr id="1583" name="Google Shape;1583;p225"/>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494158" y="3023430"/>
            <a:ext cx="2199203" cy="51358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22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RISC-V Exchange</a:t>
            </a:r>
            <a:endParaRPr/>
          </a:p>
        </p:txBody>
      </p:sp>
      <p:sp>
        <p:nvSpPr>
          <p:cNvPr id="1589" name="Google Shape;1589;p2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1900">
                <a:solidFill>
                  <a:schemeClr val="dk2"/>
                </a:solidFill>
              </a:rPr>
              <a:t>The RISC-V Exchange provides a window into work that people have accomplished around the world in the RISC-V community, including physical hardware, IP cores, and a great deal of software. </a:t>
            </a:r>
            <a:endParaRPr sz="800">
              <a:solidFill>
                <a:schemeClr val="dk2"/>
              </a:solidFill>
              <a:latin typeface="Arial"/>
              <a:ea typeface="Arial"/>
              <a:cs typeface="Arial"/>
              <a:sym typeface="Arial"/>
            </a:endParaRPr>
          </a:p>
          <a:p>
            <a:pPr marL="558800" lvl="0" indent="-285750" algn="l" rtl="0">
              <a:spcBef>
                <a:spcPts val="600"/>
              </a:spcBef>
              <a:spcAft>
                <a:spcPts val="0"/>
              </a:spcAft>
              <a:buClr>
                <a:srgbClr val="676767"/>
              </a:buClr>
              <a:buSzPts val="1900"/>
              <a:buChar char="●"/>
            </a:pPr>
            <a:r>
              <a:rPr lang="en" sz="1900" u="sng">
                <a:solidFill>
                  <a:schemeClr val="accent3"/>
                </a:solidFill>
                <a:highlight>
                  <a:schemeClr val="lt1"/>
                </a:highlight>
                <a:hlinkClick r:id="rId3">
                  <a:extLst>
                    <a:ext uri="{A12FA001-AC4F-418D-AE19-62706E023703}">
                      <ahyp:hlinkClr xmlns:ahyp="http://schemas.microsoft.com/office/drawing/2018/hyperlinkcolor" val="tx"/>
                    </a:ext>
                  </a:extLst>
                </a:hlinkClick>
              </a:rPr>
              <a:t>Available Boards</a:t>
            </a:r>
            <a:endParaRPr sz="1900" u="sng">
              <a:solidFill>
                <a:schemeClr val="accent3"/>
              </a:solidFill>
              <a:highlight>
                <a:schemeClr val="lt1"/>
              </a:highlight>
            </a:endParaRPr>
          </a:p>
          <a:p>
            <a:pPr marL="558800" lvl="0" indent="-285750" algn="l" rtl="0">
              <a:spcBef>
                <a:spcPts val="0"/>
              </a:spcBef>
              <a:spcAft>
                <a:spcPts val="0"/>
              </a:spcAft>
              <a:buClr>
                <a:srgbClr val="676767"/>
              </a:buClr>
              <a:buSzPts val="1900"/>
              <a:buChar char="●"/>
            </a:pPr>
            <a:r>
              <a:rPr lang="en" sz="1900" u="sng">
                <a:solidFill>
                  <a:schemeClr val="accent3"/>
                </a:solidFill>
                <a:highlight>
                  <a:schemeClr val="lt1"/>
                </a:highlight>
                <a:hlinkClick r:id="rId4">
                  <a:extLst>
                    <a:ext uri="{A12FA001-AC4F-418D-AE19-62706E023703}">
                      <ahyp:hlinkClr xmlns:ahyp="http://schemas.microsoft.com/office/drawing/2018/hyperlinkcolor" val="tx"/>
                    </a:ext>
                  </a:extLst>
                </a:hlinkClick>
              </a:rPr>
              <a:t>Available Cores &amp; SoCs</a:t>
            </a:r>
            <a:endParaRPr sz="1900" u="sng">
              <a:solidFill>
                <a:schemeClr val="accent3"/>
              </a:solidFill>
              <a:highlight>
                <a:schemeClr val="lt1"/>
              </a:highlight>
            </a:endParaRPr>
          </a:p>
          <a:p>
            <a:pPr marL="558800" lvl="0" indent="-285750" algn="l" rtl="0">
              <a:spcBef>
                <a:spcPts val="0"/>
              </a:spcBef>
              <a:spcAft>
                <a:spcPts val="0"/>
              </a:spcAft>
              <a:buClr>
                <a:srgbClr val="676767"/>
              </a:buClr>
              <a:buSzPts val="1900"/>
              <a:buChar char="●"/>
            </a:pPr>
            <a:r>
              <a:rPr lang="en" sz="1900" u="sng">
                <a:solidFill>
                  <a:schemeClr val="accent3"/>
                </a:solidFill>
                <a:highlight>
                  <a:schemeClr val="lt1"/>
                </a:highlight>
                <a:hlinkClick r:id="rId5">
                  <a:extLst>
                    <a:ext uri="{A12FA001-AC4F-418D-AE19-62706E023703}">
                      <ahyp:hlinkClr xmlns:ahyp="http://schemas.microsoft.com/office/drawing/2018/hyperlinkcolor" val="tx"/>
                    </a:ext>
                  </a:extLst>
                </a:hlinkClick>
              </a:rPr>
              <a:t>Available Software</a:t>
            </a:r>
            <a:endParaRPr sz="1900" u="sng">
              <a:solidFill>
                <a:schemeClr val="accent3"/>
              </a:solidFill>
              <a:highlight>
                <a:schemeClr val="lt1"/>
              </a:highlight>
            </a:endParaRPr>
          </a:p>
          <a:p>
            <a:pPr marL="0" lvl="0" indent="0" algn="l" rtl="0">
              <a:spcBef>
                <a:spcPts val="0"/>
              </a:spcBef>
              <a:spcAft>
                <a:spcPts val="0"/>
              </a:spcAft>
              <a:buNone/>
            </a:pPr>
            <a:endParaRPr/>
          </a:p>
          <a:p>
            <a:pPr marL="0" lvl="0" indent="0" algn="l" rtl="0">
              <a:spcBef>
                <a:spcPts val="0"/>
              </a:spcBef>
              <a:spcAft>
                <a:spcPts val="600"/>
              </a:spcAft>
              <a:buClr>
                <a:schemeClr val="dk1"/>
              </a:buClr>
              <a:buSzPts val="800"/>
              <a:buFont typeface="Arial"/>
              <a:buNone/>
            </a:pPr>
            <a:r>
              <a:rPr lang="en" sz="1900" u="sng">
                <a:solidFill>
                  <a:schemeClr val="hlink"/>
                </a:solidFill>
                <a:hlinkClick r:id="rId6"/>
              </a:rPr>
              <a:t>Contact us</a:t>
            </a:r>
            <a:r>
              <a:rPr lang="en" sz="1900">
                <a:solidFill>
                  <a:schemeClr val="dk2"/>
                </a:solidFill>
              </a:rPr>
              <a:t> if you have a product to add to the Exchange.</a:t>
            </a:r>
            <a:endParaRPr>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22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RISC-V Ambassador Program</a:t>
            </a:r>
            <a:endParaRPr/>
          </a:p>
        </p:txBody>
      </p:sp>
      <p:sp>
        <p:nvSpPr>
          <p:cNvPr id="1595" name="Google Shape;1595;p227"/>
          <p:cNvSpPr txBox="1">
            <a:spLocks noGrp="1"/>
          </p:cNvSpPr>
          <p:nvPr>
            <p:ph type="body" idx="1"/>
          </p:nvPr>
        </p:nvSpPr>
        <p:spPr>
          <a:xfrm>
            <a:off x="311700" y="1152475"/>
            <a:ext cx="8520600" cy="17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1900" b="1">
                <a:solidFill>
                  <a:schemeClr val="dk2"/>
                </a:solidFill>
              </a:rPr>
              <a:t>RISC-V Ambassadors are individuals passionate about RISC-V and dedicated to growing and engaging the RISC-V community. </a:t>
            </a:r>
            <a:endParaRPr sz="1900" b="1">
              <a:solidFill>
                <a:schemeClr val="dk2"/>
              </a:solidFill>
            </a:endParaRPr>
          </a:p>
          <a:p>
            <a:pPr marL="0" lvl="0" indent="0" algn="l" rtl="0">
              <a:lnSpc>
                <a:spcPct val="100000"/>
              </a:lnSpc>
              <a:spcBef>
                <a:spcPts val="600"/>
              </a:spcBef>
              <a:spcAft>
                <a:spcPts val="0"/>
              </a:spcAft>
              <a:buClr>
                <a:schemeClr val="dk1"/>
              </a:buClr>
              <a:buSzPts val="800"/>
              <a:buFont typeface="Arial"/>
              <a:buNone/>
            </a:pPr>
            <a:r>
              <a:rPr lang="en" sz="1400">
                <a:solidFill>
                  <a:schemeClr val="dk2"/>
                </a:solidFill>
              </a:rPr>
              <a:t>Ambassadors are RISC-V experts and work together with RISC-V to ensure our global momentum and adoption. Successful ambassadors include engineers, developers, bloggers, influencers, evangelists who are already engaged with RISC-V in some way, including contributing to work groups, online groups, community events, training, workshops, and more.</a:t>
            </a:r>
            <a:endParaRPr sz="1400">
              <a:solidFill>
                <a:schemeClr val="dk2"/>
              </a:solidFill>
            </a:endParaRPr>
          </a:p>
          <a:p>
            <a:pPr marL="0" lvl="0" indent="0" algn="l" rtl="0">
              <a:spcBef>
                <a:spcPts val="600"/>
              </a:spcBef>
              <a:spcAft>
                <a:spcPts val="0"/>
              </a:spcAft>
              <a:buNone/>
            </a:pPr>
            <a:endParaRPr/>
          </a:p>
        </p:txBody>
      </p:sp>
      <p:sp>
        <p:nvSpPr>
          <p:cNvPr id="1596" name="Google Shape;1596;p227"/>
          <p:cNvSpPr txBox="1"/>
          <p:nvPr/>
        </p:nvSpPr>
        <p:spPr>
          <a:xfrm>
            <a:off x="366825" y="3175850"/>
            <a:ext cx="8465400" cy="150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800"/>
              <a:buFont typeface="Arial"/>
              <a:buNone/>
            </a:pPr>
            <a:r>
              <a:rPr lang="en" sz="1200" b="1">
                <a:solidFill>
                  <a:srgbClr val="646B72"/>
                </a:solidFill>
                <a:highlight>
                  <a:srgbClr val="FFFFFF"/>
                </a:highlight>
                <a:latin typeface="Open Sans"/>
                <a:ea typeface="Open Sans"/>
                <a:cs typeface="Open Sans"/>
                <a:sym typeface="Open Sans"/>
              </a:rPr>
              <a:t>The RISC-V Ambassador Program empowers community members with tools and resources to:</a:t>
            </a:r>
            <a:endParaRPr sz="1200" b="1">
              <a:solidFill>
                <a:srgbClr val="646B72"/>
              </a:solidFill>
              <a:highlight>
                <a:srgbClr val="FFFFFF"/>
              </a:highlight>
              <a:latin typeface="Open Sans"/>
              <a:ea typeface="Open Sans"/>
              <a:cs typeface="Open Sans"/>
              <a:sym typeface="Open Sans"/>
            </a:endParaRPr>
          </a:p>
          <a:p>
            <a:pPr marL="419100" lvl="0" indent="-241300" algn="l" rtl="0">
              <a:lnSpc>
                <a:spcPct val="100000"/>
              </a:lnSpc>
              <a:spcBef>
                <a:spcPts val="600"/>
              </a:spcBef>
              <a:spcAft>
                <a:spcPts val="0"/>
              </a:spcAft>
              <a:buClr>
                <a:srgbClr val="646B72"/>
              </a:buClr>
              <a:buSzPts val="1200"/>
              <a:buFont typeface="Open Sans"/>
              <a:buChar char="●"/>
            </a:pPr>
            <a:r>
              <a:rPr lang="en" sz="1200">
                <a:solidFill>
                  <a:srgbClr val="646B72"/>
                </a:solidFill>
                <a:highlight>
                  <a:srgbClr val="FFFFFF"/>
                </a:highlight>
                <a:latin typeface="Open Sans"/>
                <a:ea typeface="Open Sans"/>
                <a:cs typeface="Open Sans"/>
                <a:sym typeface="Open Sans"/>
              </a:rPr>
              <a:t>Promote RISC-V projects and technology</a:t>
            </a:r>
            <a:endParaRPr sz="1200">
              <a:solidFill>
                <a:srgbClr val="646B72"/>
              </a:solidFill>
              <a:highlight>
                <a:srgbClr val="FFFFFF"/>
              </a:highlight>
              <a:latin typeface="Open Sans"/>
              <a:ea typeface="Open Sans"/>
              <a:cs typeface="Open Sans"/>
              <a:sym typeface="Open Sans"/>
            </a:endParaRPr>
          </a:p>
          <a:p>
            <a:pPr marL="419100" lvl="0" indent="-241300" algn="l" rtl="0">
              <a:lnSpc>
                <a:spcPct val="100000"/>
              </a:lnSpc>
              <a:spcBef>
                <a:spcPts val="0"/>
              </a:spcBef>
              <a:spcAft>
                <a:spcPts val="0"/>
              </a:spcAft>
              <a:buClr>
                <a:srgbClr val="646B72"/>
              </a:buClr>
              <a:buSzPts val="1200"/>
              <a:buFont typeface="Open Sans"/>
              <a:buChar char="●"/>
            </a:pPr>
            <a:r>
              <a:rPr lang="en" sz="1200">
                <a:solidFill>
                  <a:srgbClr val="646B72"/>
                </a:solidFill>
                <a:highlight>
                  <a:srgbClr val="FFFFFF"/>
                </a:highlight>
                <a:latin typeface="Open Sans"/>
                <a:ea typeface="Open Sans"/>
                <a:cs typeface="Open Sans"/>
                <a:sym typeface="Open Sans"/>
              </a:rPr>
              <a:t>Educate a local community on the RISC-V mission and technical aspects</a:t>
            </a:r>
            <a:endParaRPr sz="1200">
              <a:solidFill>
                <a:srgbClr val="646B72"/>
              </a:solidFill>
              <a:highlight>
                <a:srgbClr val="FFFFFF"/>
              </a:highlight>
              <a:latin typeface="Open Sans"/>
              <a:ea typeface="Open Sans"/>
              <a:cs typeface="Open Sans"/>
              <a:sym typeface="Open Sans"/>
            </a:endParaRPr>
          </a:p>
          <a:p>
            <a:pPr marL="419100" lvl="0" indent="-241300" algn="l" rtl="0">
              <a:lnSpc>
                <a:spcPct val="100000"/>
              </a:lnSpc>
              <a:spcBef>
                <a:spcPts val="0"/>
              </a:spcBef>
              <a:spcAft>
                <a:spcPts val="0"/>
              </a:spcAft>
              <a:buClr>
                <a:srgbClr val="646B72"/>
              </a:buClr>
              <a:buSzPts val="1200"/>
              <a:buFont typeface="Open Sans"/>
              <a:buChar char="●"/>
            </a:pPr>
            <a:r>
              <a:rPr lang="en" sz="1200">
                <a:solidFill>
                  <a:srgbClr val="646B72"/>
                </a:solidFill>
                <a:highlight>
                  <a:srgbClr val="FFFFFF"/>
                </a:highlight>
                <a:latin typeface="Open Sans"/>
                <a:ea typeface="Open Sans"/>
                <a:cs typeface="Open Sans"/>
                <a:sym typeface="Open Sans"/>
              </a:rPr>
              <a:t>Engage RISC-V member participation and community growth</a:t>
            </a:r>
            <a:endParaRPr sz="1200">
              <a:solidFill>
                <a:srgbClr val="646B72"/>
              </a:solidFill>
              <a:highlight>
                <a:srgbClr val="FFFFFF"/>
              </a:highlight>
              <a:latin typeface="Open Sans"/>
              <a:ea typeface="Open Sans"/>
              <a:cs typeface="Open Sans"/>
              <a:sym typeface="Open Sans"/>
            </a:endParaRPr>
          </a:p>
        </p:txBody>
      </p:sp>
      <p:sp>
        <p:nvSpPr>
          <p:cNvPr id="1597" name="Google Shape;1597;p227"/>
          <p:cNvSpPr txBox="1"/>
          <p:nvPr/>
        </p:nvSpPr>
        <p:spPr>
          <a:xfrm>
            <a:off x="3374175" y="4542450"/>
            <a:ext cx="20004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600"/>
              </a:spcAft>
              <a:buClr>
                <a:schemeClr val="dk1"/>
              </a:buClr>
              <a:buSzPts val="800"/>
              <a:buFont typeface="Arial"/>
              <a:buNone/>
            </a:pPr>
            <a:r>
              <a:rPr lang="en" sz="2000" b="1" u="sng">
                <a:solidFill>
                  <a:schemeClr val="hlink"/>
                </a:solidFill>
                <a:latin typeface="Open Sans"/>
                <a:ea typeface="Open Sans"/>
                <a:cs typeface="Open Sans"/>
                <a:sym typeface="Open Sans"/>
                <a:hlinkClick r:id="rId4"/>
              </a:rPr>
              <a:t>Learn more</a:t>
            </a:r>
            <a:endParaRPr sz="2000" b="1">
              <a:solidFill>
                <a:srgbClr val="002147"/>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228"/>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Joining RISC-V International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22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Meet the RISC-V Team</a:t>
            </a:r>
            <a:endParaRPr/>
          </a:p>
        </p:txBody>
      </p:sp>
      <p:sp>
        <p:nvSpPr>
          <p:cNvPr id="1608" name="Google Shape;1608;p229"/>
          <p:cNvSpPr txBox="1"/>
          <p:nvPr/>
        </p:nvSpPr>
        <p:spPr>
          <a:xfrm>
            <a:off x="2116575" y="2368842"/>
            <a:ext cx="1475400" cy="59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2"/>
                </a:solidFill>
                <a:latin typeface="Open Sans"/>
                <a:ea typeface="Open Sans"/>
                <a:cs typeface="Open Sans"/>
                <a:sym typeface="Open Sans"/>
              </a:rPr>
              <a:t>Calista Redmond</a:t>
            </a:r>
            <a:endParaRPr sz="12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200">
                <a:solidFill>
                  <a:schemeClr val="dk2"/>
                </a:solidFill>
                <a:latin typeface="Open Sans"/>
                <a:ea typeface="Open Sans"/>
                <a:cs typeface="Open Sans"/>
                <a:sym typeface="Open Sans"/>
              </a:rPr>
              <a:t>CEO</a:t>
            </a:r>
            <a:endParaRPr sz="1200">
              <a:solidFill>
                <a:schemeClr val="dk2"/>
              </a:solidFill>
              <a:latin typeface="Open Sans"/>
              <a:ea typeface="Open Sans"/>
              <a:cs typeface="Open Sans"/>
              <a:sym typeface="Open Sans"/>
            </a:endParaRPr>
          </a:p>
        </p:txBody>
      </p:sp>
      <p:pic>
        <p:nvPicPr>
          <p:cNvPr id="1609" name="Google Shape;1609;p2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112975" y="888550"/>
            <a:ext cx="1463039" cy="1463042"/>
          </a:xfrm>
          <a:prstGeom prst="rect">
            <a:avLst/>
          </a:prstGeom>
          <a:noFill/>
          <a:ln>
            <a:noFill/>
          </a:ln>
        </p:spPr>
      </p:pic>
      <p:pic>
        <p:nvPicPr>
          <p:cNvPr id="1610" name="Google Shape;1610;p22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620150" y="900875"/>
            <a:ext cx="1463040" cy="1463050"/>
          </a:xfrm>
          <a:prstGeom prst="rect">
            <a:avLst/>
          </a:prstGeom>
          <a:noFill/>
          <a:ln>
            <a:noFill/>
          </a:ln>
        </p:spPr>
      </p:pic>
      <p:pic>
        <p:nvPicPr>
          <p:cNvPr id="1611" name="Google Shape;1611;p22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449257" y="3382375"/>
            <a:ext cx="1184863" cy="1204216"/>
          </a:xfrm>
          <a:prstGeom prst="rect">
            <a:avLst/>
          </a:prstGeom>
          <a:noFill/>
          <a:ln>
            <a:noFill/>
          </a:ln>
        </p:spPr>
      </p:pic>
      <p:pic>
        <p:nvPicPr>
          <p:cNvPr id="1612" name="Google Shape;1612;p22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27325" y="900875"/>
            <a:ext cx="1463041" cy="1463052"/>
          </a:xfrm>
          <a:prstGeom prst="rect">
            <a:avLst/>
          </a:prstGeom>
          <a:noFill/>
          <a:ln>
            <a:noFill/>
          </a:ln>
        </p:spPr>
      </p:pic>
      <p:sp>
        <p:nvSpPr>
          <p:cNvPr id="1613" name="Google Shape;1613;p229"/>
          <p:cNvSpPr txBox="1"/>
          <p:nvPr/>
        </p:nvSpPr>
        <p:spPr>
          <a:xfrm>
            <a:off x="3627239" y="2368842"/>
            <a:ext cx="1475400" cy="59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2"/>
                </a:solidFill>
                <a:latin typeface="Open Sans"/>
                <a:ea typeface="Open Sans"/>
                <a:cs typeface="Open Sans"/>
                <a:sym typeface="Open Sans"/>
              </a:rPr>
              <a:t>Mark Himelstein</a:t>
            </a:r>
            <a:endParaRPr sz="1500">
              <a:solidFill>
                <a:schemeClr val="dk2"/>
              </a:solidFill>
              <a:highlight>
                <a:srgbClr val="FFFFFF"/>
              </a:highlight>
              <a:latin typeface="Open Sans"/>
              <a:ea typeface="Open Sans"/>
              <a:cs typeface="Open Sans"/>
              <a:sym typeface="Open Sans"/>
            </a:endParaRPr>
          </a:p>
          <a:p>
            <a:pPr marL="0" lvl="0" indent="0" algn="ctr" rtl="0">
              <a:lnSpc>
                <a:spcPct val="115000"/>
              </a:lnSpc>
              <a:spcBef>
                <a:spcPts val="0"/>
              </a:spcBef>
              <a:spcAft>
                <a:spcPts val="0"/>
              </a:spcAft>
              <a:buNone/>
            </a:pPr>
            <a:r>
              <a:rPr lang="en" sz="1200">
                <a:solidFill>
                  <a:schemeClr val="dk2"/>
                </a:solidFill>
                <a:latin typeface="Open Sans"/>
                <a:ea typeface="Open Sans"/>
                <a:cs typeface="Open Sans"/>
                <a:sym typeface="Open Sans"/>
              </a:rPr>
              <a:t>CTO</a:t>
            </a:r>
            <a:endParaRPr sz="1200">
              <a:solidFill>
                <a:schemeClr val="dk2"/>
              </a:solidFill>
              <a:latin typeface="Open Sans"/>
              <a:ea typeface="Open Sans"/>
              <a:cs typeface="Open Sans"/>
              <a:sym typeface="Open Sans"/>
            </a:endParaRPr>
          </a:p>
        </p:txBody>
      </p:sp>
      <p:sp>
        <p:nvSpPr>
          <p:cNvPr id="1614" name="Google Shape;1614;p229"/>
          <p:cNvSpPr txBox="1"/>
          <p:nvPr/>
        </p:nvSpPr>
        <p:spPr>
          <a:xfrm>
            <a:off x="4985500" y="2368850"/>
            <a:ext cx="1723200" cy="59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2"/>
                </a:solidFill>
                <a:latin typeface="Open Sans"/>
                <a:ea typeface="Open Sans"/>
                <a:cs typeface="Open Sans"/>
                <a:sym typeface="Open Sans"/>
              </a:rPr>
              <a:t>Kim McMahon</a:t>
            </a:r>
            <a:endParaRPr sz="12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200">
                <a:solidFill>
                  <a:schemeClr val="dk2"/>
                </a:solidFill>
                <a:latin typeface="Open Sans"/>
                <a:ea typeface="Open Sans"/>
                <a:cs typeface="Open Sans"/>
                <a:sym typeface="Open Sans"/>
              </a:rPr>
              <a:t>Director of Visibility and Community Engagement</a:t>
            </a:r>
            <a:endParaRPr sz="1200">
              <a:solidFill>
                <a:schemeClr val="dk2"/>
              </a:solidFill>
              <a:latin typeface="Open Sans"/>
              <a:ea typeface="Open Sans"/>
              <a:cs typeface="Open Sans"/>
              <a:sym typeface="Open Sans"/>
            </a:endParaRPr>
          </a:p>
        </p:txBody>
      </p:sp>
      <p:sp>
        <p:nvSpPr>
          <p:cNvPr id="1615" name="Google Shape;1615;p229"/>
          <p:cNvSpPr txBox="1"/>
          <p:nvPr/>
        </p:nvSpPr>
        <p:spPr>
          <a:xfrm>
            <a:off x="1436958" y="4533374"/>
            <a:ext cx="1328400" cy="5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Stephano Cetola – Technical Program Manager</a:t>
            </a:r>
            <a:endParaRPr sz="1000">
              <a:solidFill>
                <a:schemeClr val="dk2"/>
              </a:solidFill>
              <a:latin typeface="Open Sans"/>
              <a:ea typeface="Open Sans"/>
              <a:cs typeface="Open Sans"/>
              <a:sym typeface="Open Sans"/>
            </a:endParaRPr>
          </a:p>
        </p:txBody>
      </p:sp>
      <p:sp>
        <p:nvSpPr>
          <p:cNvPr id="1616" name="Google Shape;1616;p229"/>
          <p:cNvSpPr txBox="1"/>
          <p:nvPr/>
        </p:nvSpPr>
        <p:spPr>
          <a:xfrm>
            <a:off x="2790768" y="4533388"/>
            <a:ext cx="1328400" cy="5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Megan Lehn</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Program Manager</a:t>
            </a:r>
            <a:endParaRPr sz="1000">
              <a:solidFill>
                <a:schemeClr val="dk2"/>
              </a:solidFill>
              <a:latin typeface="Open Sans"/>
              <a:ea typeface="Open Sans"/>
              <a:cs typeface="Open Sans"/>
              <a:sym typeface="Open Sans"/>
            </a:endParaRPr>
          </a:p>
        </p:txBody>
      </p:sp>
      <p:pic>
        <p:nvPicPr>
          <p:cNvPr id="1617" name="Google Shape;1617;p22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2894362" y="3329188"/>
            <a:ext cx="1114495" cy="1204230"/>
          </a:xfrm>
          <a:prstGeom prst="rect">
            <a:avLst/>
          </a:prstGeom>
          <a:noFill/>
          <a:ln>
            <a:noFill/>
          </a:ln>
        </p:spPr>
      </p:pic>
      <p:pic>
        <p:nvPicPr>
          <p:cNvPr id="1618" name="Google Shape;1618;p229"/>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4275824" y="3329200"/>
            <a:ext cx="1184864" cy="1204207"/>
          </a:xfrm>
          <a:prstGeom prst="rect">
            <a:avLst/>
          </a:prstGeom>
          <a:noFill/>
          <a:ln>
            <a:noFill/>
          </a:ln>
        </p:spPr>
      </p:pic>
      <p:sp>
        <p:nvSpPr>
          <p:cNvPr id="1619" name="Google Shape;1619;p229"/>
          <p:cNvSpPr txBox="1"/>
          <p:nvPr/>
        </p:nvSpPr>
        <p:spPr>
          <a:xfrm>
            <a:off x="4144588" y="4533388"/>
            <a:ext cx="1328400" cy="5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Jenni McGinnis</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Program Manager</a:t>
            </a:r>
            <a:endParaRPr sz="1000">
              <a:solidFill>
                <a:schemeClr val="dk2"/>
              </a:solidFill>
              <a:latin typeface="Open Sans"/>
              <a:ea typeface="Open Sans"/>
              <a:cs typeface="Open Sans"/>
              <a:sym typeface="Open Sans"/>
            </a:endParaRPr>
          </a:p>
        </p:txBody>
      </p:sp>
      <p:pic>
        <p:nvPicPr>
          <p:cNvPr id="1620" name="Google Shape;1620;p229"/>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727675" y="3329200"/>
            <a:ext cx="1188720" cy="1188720"/>
          </a:xfrm>
          <a:prstGeom prst="rect">
            <a:avLst/>
          </a:prstGeom>
          <a:noFill/>
          <a:ln>
            <a:noFill/>
          </a:ln>
        </p:spPr>
      </p:pic>
      <p:sp>
        <p:nvSpPr>
          <p:cNvPr id="1621" name="Google Shape;1621;p229"/>
          <p:cNvSpPr txBox="1"/>
          <p:nvPr/>
        </p:nvSpPr>
        <p:spPr>
          <a:xfrm>
            <a:off x="5659237" y="4533388"/>
            <a:ext cx="1328400" cy="5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Brett Preston</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Program Manager</a:t>
            </a:r>
            <a:endParaRPr sz="1000">
              <a:solidFill>
                <a:schemeClr val="dk2"/>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94"/>
          <p:cNvSpPr/>
          <p:nvPr/>
        </p:nvSpPr>
        <p:spPr>
          <a:xfrm>
            <a:off x="579765" y="976660"/>
            <a:ext cx="8295600" cy="3400800"/>
          </a:xfrm>
          <a:prstGeom prst="round1Rect">
            <a:avLst>
              <a:gd name="adj" fmla="val 50000"/>
            </a:avLst>
          </a:prstGeom>
          <a:gradFill>
            <a:gsLst>
              <a:gs pos="0">
                <a:srgbClr val="D2E8FE"/>
              </a:gs>
              <a:gs pos="100000">
                <a:srgbClr val="00326D"/>
              </a:gs>
            </a:gsLst>
            <a:lin ang="810001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8" name="Google Shape;1198;p194"/>
          <p:cNvSpPr/>
          <p:nvPr/>
        </p:nvSpPr>
        <p:spPr>
          <a:xfrm>
            <a:off x="579765" y="1664404"/>
            <a:ext cx="6202500" cy="2704200"/>
          </a:xfrm>
          <a:prstGeom prst="round1Rect">
            <a:avLst>
              <a:gd name="adj" fmla="val 50000"/>
            </a:avLst>
          </a:prstGeom>
          <a:gradFill>
            <a:gsLst>
              <a:gs pos="0">
                <a:srgbClr val="D2E8FE"/>
              </a:gs>
              <a:gs pos="100000">
                <a:srgbClr val="00326D"/>
              </a:gs>
            </a:gsLst>
            <a:lin ang="810001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9" name="Google Shape;1199;p194"/>
          <p:cNvSpPr/>
          <p:nvPr/>
        </p:nvSpPr>
        <p:spPr>
          <a:xfrm>
            <a:off x="579767" y="2346123"/>
            <a:ext cx="4093500" cy="2031300"/>
          </a:xfrm>
          <a:prstGeom prst="round1Rect">
            <a:avLst>
              <a:gd name="adj" fmla="val 50000"/>
            </a:avLst>
          </a:prstGeom>
          <a:gradFill>
            <a:gsLst>
              <a:gs pos="0">
                <a:srgbClr val="D2E8FE"/>
              </a:gs>
              <a:gs pos="100000">
                <a:srgbClr val="00326D"/>
              </a:gs>
            </a:gsLst>
            <a:lin ang="810001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00" name="Google Shape;1200;p194"/>
          <p:cNvSpPr txBox="1">
            <a:spLocks noGrp="1"/>
          </p:cNvSpPr>
          <p:nvPr>
            <p:ph type="title"/>
          </p:nvPr>
        </p:nvSpPr>
        <p:spPr>
          <a:xfrm>
            <a:off x="311700" y="200861"/>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a:t>Industry innovation on RISC-V</a:t>
            </a:r>
            <a:endParaRPr/>
          </a:p>
        </p:txBody>
      </p:sp>
      <p:sp>
        <p:nvSpPr>
          <p:cNvPr id="1201" name="Google Shape;1201;p194"/>
          <p:cNvSpPr/>
          <p:nvPr/>
        </p:nvSpPr>
        <p:spPr>
          <a:xfrm>
            <a:off x="579765" y="3007793"/>
            <a:ext cx="1797600" cy="1369800"/>
          </a:xfrm>
          <a:prstGeom prst="round1Rect">
            <a:avLst>
              <a:gd name="adj" fmla="val 50000"/>
            </a:avLst>
          </a:prstGeom>
          <a:gradFill>
            <a:gsLst>
              <a:gs pos="0">
                <a:srgbClr val="D2E8FE"/>
              </a:gs>
              <a:gs pos="100000">
                <a:srgbClr val="00326D"/>
              </a:gs>
            </a:gsLst>
            <a:lin ang="810001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02" name="Google Shape;1202;p194"/>
          <p:cNvSpPr txBox="1"/>
          <p:nvPr/>
        </p:nvSpPr>
        <p:spPr>
          <a:xfrm>
            <a:off x="6272874" y="1123674"/>
            <a:ext cx="2548200" cy="2893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Hardware </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 </a:t>
            </a:r>
            <a:r>
              <a:rPr lang="en" sz="1200" b="0" i="0" u="none" strike="noStrike" cap="none">
                <a:solidFill>
                  <a:srgbClr val="000000"/>
                </a:solidFill>
                <a:latin typeface="Open Sans"/>
                <a:ea typeface="Open Sans"/>
                <a:cs typeface="Open Sans"/>
                <a:sym typeface="Open Sans"/>
              </a:rPr>
              <a:t>– RV64, multi-heart </a:t>
            </a:r>
            <a:br>
              <a:rPr lang="en" sz="1200" b="0" i="0" u="none" strike="noStrike" cap="none">
                <a:solidFill>
                  <a:srgbClr val="000000"/>
                </a:solidFill>
                <a:latin typeface="Open Sans"/>
                <a:ea typeface="Open Sans"/>
                <a:cs typeface="Open Sans"/>
                <a:sym typeface="Open Sans"/>
              </a:rPr>
            </a:br>
            <a:r>
              <a:rPr lang="en" sz="1200" b="0" i="0" u="none" strike="noStrike" cap="none">
                <a:solidFill>
                  <a:srgbClr val="000000"/>
                </a:solidFill>
                <a:latin typeface="Open Sans"/>
                <a:ea typeface="Open Sans"/>
                <a:cs typeface="Open Sans"/>
                <a:sym typeface="Open Sans"/>
              </a:rPr>
              <a:t>CPUs, vectors, </a:t>
            </a:r>
            <a:br>
              <a:rPr lang="en" sz="1200" b="0" i="0" u="none" strike="noStrike" cap="none">
                <a:solidFill>
                  <a:srgbClr val="000000"/>
                </a:solidFill>
                <a:latin typeface="Open Sans"/>
                <a:ea typeface="Open Sans"/>
                <a:cs typeface="Open Sans"/>
                <a:sym typeface="Open Sans"/>
              </a:rPr>
            </a:br>
            <a:r>
              <a:rPr lang="en" sz="1200" b="0" i="0" u="none" strike="noStrike" cap="none">
                <a:solidFill>
                  <a:srgbClr val="000000"/>
                </a:solidFill>
                <a:latin typeface="Open Sans"/>
                <a:ea typeface="Open Sans"/>
                <a:cs typeface="Open Sans"/>
                <a:sym typeface="Open Sans"/>
              </a:rPr>
              <a:t>bit manipulation, </a:t>
            </a:r>
            <a:br>
              <a:rPr lang="en" sz="1200" b="0" i="0" u="none" strike="noStrike" cap="none">
                <a:solidFill>
                  <a:srgbClr val="000000"/>
                </a:solidFill>
                <a:latin typeface="Open Sans"/>
                <a:ea typeface="Open Sans"/>
                <a:cs typeface="Open Sans"/>
                <a:sym typeface="Open Sans"/>
              </a:rPr>
            </a:br>
            <a:r>
              <a:rPr lang="en" sz="1200" b="0" i="0" u="none" strike="noStrike" cap="none">
                <a:solidFill>
                  <a:srgbClr val="000000"/>
                </a:solidFill>
                <a:latin typeface="Open Sans"/>
                <a:ea typeface="Open Sans"/>
                <a:cs typeface="Open Sans"/>
                <a:sym typeface="Open Sans"/>
              </a:rPr>
              <a:t>hypervisors, debug mode –</a:t>
            </a:r>
            <a:br>
              <a:rPr lang="en" sz="1000" b="0" i="0" u="none" strike="noStrike" cap="none">
                <a:solidFill>
                  <a:srgbClr val="000000"/>
                </a:solidFill>
                <a:latin typeface="Open Sans"/>
                <a:ea typeface="Open Sans"/>
                <a:cs typeface="Open Sans"/>
                <a:sym typeface="Open Sans"/>
              </a:rPr>
            </a:br>
            <a:r>
              <a:rPr lang="en" sz="1000" b="0" i="0" u="none" strike="noStrike" cap="none">
                <a:solidFill>
                  <a:srgbClr val="000000"/>
                </a:solidFill>
                <a:latin typeface="Open Sans"/>
                <a:ea typeface="Open Sans"/>
                <a:cs typeface="Open Sans"/>
                <a:sym typeface="Open Sans"/>
              </a:rPr>
              <a:t> </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AI SoCs</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Application </a:t>
            </a:r>
            <a:br>
              <a:rPr lang="en" sz="1400" b="0" i="0" u="none" strike="noStrike" cap="none">
                <a:solidFill>
                  <a:srgbClr val="000000"/>
                </a:solidFill>
                <a:latin typeface="Open Sans"/>
                <a:ea typeface="Open Sans"/>
                <a:cs typeface="Open Sans"/>
                <a:sym typeface="Open Sans"/>
              </a:rPr>
            </a:br>
            <a:r>
              <a:rPr lang="en" sz="1400" b="0" i="0" u="none" strike="noStrike" cap="none">
                <a:solidFill>
                  <a:srgbClr val="000000"/>
                </a:solidFill>
                <a:latin typeface="Open Sans"/>
                <a:ea typeface="Open Sans"/>
                <a:cs typeface="Open Sans"/>
                <a:sym typeface="Open Sans"/>
              </a:rPr>
              <a:t>processors</a:t>
            </a:r>
            <a:endParaRPr/>
          </a:p>
          <a:p>
            <a:pPr marL="0" marR="0" lvl="0" indent="0" algn="ctr" rtl="0">
              <a:lnSpc>
                <a:spcPct val="100000"/>
              </a:lnSpc>
              <a:spcBef>
                <a:spcPts val="0"/>
              </a:spcBef>
              <a:spcAft>
                <a:spcPts val="0"/>
              </a:spcAft>
              <a:buNone/>
            </a:pP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Software</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Linux</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Drivers</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AI Compilers</a:t>
            </a:r>
            <a:endParaRPr/>
          </a:p>
        </p:txBody>
      </p:sp>
      <p:sp>
        <p:nvSpPr>
          <p:cNvPr id="1203" name="Google Shape;1203;p194"/>
          <p:cNvSpPr txBox="1"/>
          <p:nvPr/>
        </p:nvSpPr>
        <p:spPr>
          <a:xfrm>
            <a:off x="4333178" y="1772077"/>
            <a:ext cx="2514600" cy="2062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Hardware </a:t>
            </a:r>
            <a:endParaRPr/>
          </a:p>
          <a:p>
            <a:pPr marL="0" marR="0" lvl="0" indent="0" algn="ctr" rtl="0">
              <a:lnSpc>
                <a:spcPct val="100000"/>
              </a:lnSpc>
              <a:spcBef>
                <a:spcPts val="0"/>
              </a:spcBef>
              <a:spcAft>
                <a:spcPts val="0"/>
              </a:spcAft>
              <a:buNone/>
            </a:pPr>
            <a:r>
              <a:rPr lang="en" sz="1200" b="0" i="0" u="none" strike="noStrike" cap="none">
                <a:solidFill>
                  <a:srgbClr val="000000"/>
                </a:solidFill>
                <a:latin typeface="Open Sans"/>
                <a:ea typeface="Open Sans"/>
                <a:cs typeface="Open Sans"/>
                <a:sym typeface="Open Sans"/>
              </a:rPr>
              <a:t> – RV32, privilege </a:t>
            </a:r>
            <a:br>
              <a:rPr lang="en" sz="1200" b="0" i="0" u="none" strike="noStrike" cap="none">
                <a:solidFill>
                  <a:srgbClr val="000000"/>
                </a:solidFill>
                <a:latin typeface="Open Sans"/>
                <a:ea typeface="Open Sans"/>
                <a:cs typeface="Open Sans"/>
                <a:sym typeface="Open Sans"/>
              </a:rPr>
            </a:br>
            <a:r>
              <a:rPr lang="en" sz="1200" b="0" i="0" u="none" strike="noStrike" cap="none">
                <a:solidFill>
                  <a:srgbClr val="000000"/>
                </a:solidFill>
                <a:latin typeface="Open Sans"/>
                <a:ea typeface="Open Sans"/>
                <a:cs typeface="Open Sans"/>
                <a:sym typeface="Open Sans"/>
              </a:rPr>
              <a:t>modes, interrupts – </a:t>
            </a:r>
            <a:br>
              <a:rPr lang="en" sz="1000" b="0" i="0" u="none" strike="noStrike" cap="none">
                <a:solidFill>
                  <a:srgbClr val="000000"/>
                </a:solidFill>
                <a:latin typeface="Open Sans"/>
                <a:ea typeface="Open Sans"/>
                <a:cs typeface="Open Sans"/>
                <a:sym typeface="Open Sans"/>
              </a:rPr>
            </a:b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IoT SoCs</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Microcontrollers</a:t>
            </a:r>
            <a:endParaRPr/>
          </a:p>
          <a:p>
            <a:pPr marL="0" marR="0" lvl="0" indent="0" algn="ctr" rtl="0">
              <a:lnSpc>
                <a:spcPct val="100000"/>
              </a:lnSpc>
              <a:spcBef>
                <a:spcPts val="0"/>
              </a:spcBef>
              <a:spcAft>
                <a:spcPts val="0"/>
              </a:spcAft>
              <a:buNone/>
            </a:pP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Software</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RTOS</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Firmware</a:t>
            </a:r>
            <a:endParaRPr/>
          </a:p>
        </p:txBody>
      </p:sp>
      <p:sp>
        <p:nvSpPr>
          <p:cNvPr id="1204" name="Google Shape;1204;p194"/>
          <p:cNvSpPr txBox="1"/>
          <p:nvPr/>
        </p:nvSpPr>
        <p:spPr>
          <a:xfrm>
            <a:off x="2145920" y="2347845"/>
            <a:ext cx="2527200" cy="209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Hardware </a:t>
            </a:r>
            <a:endParaRPr/>
          </a:p>
          <a:p>
            <a:pPr marL="0" marR="0" lvl="0" indent="0" algn="ctr" rtl="0">
              <a:lnSpc>
                <a:spcPct val="100000"/>
              </a:lnSpc>
              <a:spcBef>
                <a:spcPts val="0"/>
              </a:spcBef>
              <a:spcAft>
                <a:spcPts val="0"/>
              </a:spcAft>
              <a:buNone/>
            </a:pPr>
            <a:r>
              <a:rPr lang="en" sz="1200" b="0" i="0" u="none" strike="noStrike" cap="none">
                <a:solidFill>
                  <a:srgbClr val="000000"/>
                </a:solidFill>
                <a:latin typeface="Open Sans"/>
                <a:ea typeface="Open Sans"/>
                <a:cs typeface="Open Sans"/>
                <a:sym typeface="Open Sans"/>
              </a:rPr>
              <a:t> – RV32 – </a:t>
            </a:r>
            <a:br>
              <a:rPr lang="en" sz="1000" b="0" i="0" u="none" strike="noStrike" cap="none">
                <a:solidFill>
                  <a:srgbClr val="000000"/>
                </a:solidFill>
                <a:latin typeface="Open Sans"/>
                <a:ea typeface="Open Sans"/>
                <a:cs typeface="Open Sans"/>
                <a:sym typeface="Open Sans"/>
              </a:rPr>
            </a:b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Proof of Concept SoCs</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Minion processors for </a:t>
            </a:r>
            <a:br>
              <a:rPr lang="en" sz="1400" b="0" i="0" u="none" strike="noStrike" cap="none">
                <a:solidFill>
                  <a:srgbClr val="000000"/>
                </a:solidFill>
                <a:latin typeface="Open Sans"/>
                <a:ea typeface="Open Sans"/>
                <a:cs typeface="Open Sans"/>
                <a:sym typeface="Open Sans"/>
              </a:rPr>
            </a:br>
            <a:r>
              <a:rPr lang="en" sz="1400" b="0" i="0" u="none" strike="noStrike" cap="none">
                <a:solidFill>
                  <a:srgbClr val="000000"/>
                </a:solidFill>
                <a:latin typeface="Open Sans"/>
                <a:ea typeface="Open Sans"/>
                <a:cs typeface="Open Sans"/>
                <a:sym typeface="Open Sans"/>
              </a:rPr>
              <a:t>power management, communications, …</a:t>
            </a:r>
            <a:endParaRPr/>
          </a:p>
          <a:p>
            <a:pPr marL="0" marR="0" lvl="0" indent="0" algn="ctr" rtl="0">
              <a:lnSpc>
                <a:spcPct val="100000"/>
              </a:lnSpc>
              <a:spcBef>
                <a:spcPts val="0"/>
              </a:spcBef>
              <a:spcAft>
                <a:spcPts val="0"/>
              </a:spcAft>
              <a:buNone/>
            </a:pP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Software</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Bare metal software</a:t>
            </a:r>
            <a:endParaRPr/>
          </a:p>
        </p:txBody>
      </p:sp>
      <p:sp>
        <p:nvSpPr>
          <p:cNvPr id="1205" name="Google Shape;1205;p194"/>
          <p:cNvSpPr txBox="1"/>
          <p:nvPr/>
        </p:nvSpPr>
        <p:spPr>
          <a:xfrm>
            <a:off x="659534" y="3025303"/>
            <a:ext cx="15855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Hardware</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ISA Definition</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Test Chips</a:t>
            </a:r>
            <a:endParaRPr/>
          </a:p>
          <a:p>
            <a:pPr marL="0" marR="0" lvl="0" indent="0" algn="ctr" rtl="0">
              <a:lnSpc>
                <a:spcPct val="100000"/>
              </a:lnSpc>
              <a:spcBef>
                <a:spcPts val="0"/>
              </a:spcBef>
              <a:spcAft>
                <a:spcPts val="0"/>
              </a:spcAft>
              <a:buNone/>
            </a:pP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Software</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Tests</a:t>
            </a:r>
            <a:endParaRPr/>
          </a:p>
        </p:txBody>
      </p:sp>
      <p:sp>
        <p:nvSpPr>
          <p:cNvPr id="1206" name="Google Shape;1206;p194"/>
          <p:cNvSpPr txBox="1"/>
          <p:nvPr/>
        </p:nvSpPr>
        <p:spPr>
          <a:xfrm rot="-5400000">
            <a:off x="-431370" y="3337331"/>
            <a:ext cx="1609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chemeClr val="accent4"/>
                </a:solidFill>
                <a:latin typeface="Open Sans"/>
                <a:ea typeface="Open Sans"/>
                <a:cs typeface="Open Sans"/>
                <a:sym typeface="Open Sans"/>
              </a:rPr>
              <a:t>Complexity</a:t>
            </a:r>
            <a:endParaRPr/>
          </a:p>
        </p:txBody>
      </p:sp>
      <p:cxnSp>
        <p:nvCxnSpPr>
          <p:cNvPr id="1207" name="Google Shape;1207;p194"/>
          <p:cNvCxnSpPr/>
          <p:nvPr/>
        </p:nvCxnSpPr>
        <p:spPr>
          <a:xfrm rot="10800000">
            <a:off x="373540" y="976678"/>
            <a:ext cx="0" cy="2081700"/>
          </a:xfrm>
          <a:prstGeom prst="straightConnector1">
            <a:avLst/>
          </a:prstGeom>
          <a:noFill/>
          <a:ln w="28575" cap="flat" cmpd="sng">
            <a:solidFill>
              <a:schemeClr val="accent4"/>
            </a:solidFill>
            <a:prstDash val="solid"/>
            <a:round/>
            <a:headEnd type="none" w="sm" len="sm"/>
            <a:tailEnd type="triangle" w="med" len="med"/>
          </a:ln>
        </p:spPr>
      </p:cxnSp>
      <p:sp>
        <p:nvSpPr>
          <p:cNvPr id="1208" name="Google Shape;1208;p194"/>
          <p:cNvSpPr txBox="1"/>
          <p:nvPr/>
        </p:nvSpPr>
        <p:spPr>
          <a:xfrm>
            <a:off x="887160" y="4393012"/>
            <a:ext cx="1202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accent4"/>
                </a:solidFill>
                <a:latin typeface="Open Sans"/>
                <a:ea typeface="Open Sans"/>
                <a:cs typeface="Open Sans"/>
                <a:sym typeface="Open Sans"/>
              </a:rPr>
              <a:t>2010 – 2016 </a:t>
            </a:r>
            <a:endParaRPr/>
          </a:p>
        </p:txBody>
      </p:sp>
      <p:sp>
        <p:nvSpPr>
          <p:cNvPr id="1209" name="Google Shape;1209;p194"/>
          <p:cNvSpPr txBox="1"/>
          <p:nvPr/>
        </p:nvSpPr>
        <p:spPr>
          <a:xfrm>
            <a:off x="2845338" y="4393011"/>
            <a:ext cx="1202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accent4"/>
                </a:solidFill>
                <a:latin typeface="Open Sans"/>
                <a:ea typeface="Open Sans"/>
                <a:cs typeface="Open Sans"/>
                <a:sym typeface="Open Sans"/>
              </a:rPr>
              <a:t>2017 – 2018 </a:t>
            </a:r>
            <a:endParaRPr/>
          </a:p>
        </p:txBody>
      </p:sp>
      <p:sp>
        <p:nvSpPr>
          <p:cNvPr id="1210" name="Google Shape;1210;p194"/>
          <p:cNvSpPr txBox="1"/>
          <p:nvPr/>
        </p:nvSpPr>
        <p:spPr>
          <a:xfrm>
            <a:off x="5126474" y="4391974"/>
            <a:ext cx="1202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accent4"/>
                </a:solidFill>
                <a:latin typeface="Open Sans"/>
                <a:ea typeface="Open Sans"/>
                <a:cs typeface="Open Sans"/>
                <a:sym typeface="Open Sans"/>
              </a:rPr>
              <a:t>2019 – 2020 </a:t>
            </a:r>
            <a:endParaRPr/>
          </a:p>
        </p:txBody>
      </p:sp>
      <p:sp>
        <p:nvSpPr>
          <p:cNvPr id="1211" name="Google Shape;1211;p194"/>
          <p:cNvSpPr txBox="1"/>
          <p:nvPr/>
        </p:nvSpPr>
        <p:spPr>
          <a:xfrm>
            <a:off x="6895613" y="4391974"/>
            <a:ext cx="1202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accent4"/>
                </a:solidFill>
                <a:latin typeface="Open Sans"/>
                <a:ea typeface="Open Sans"/>
                <a:cs typeface="Open Sans"/>
                <a:sym typeface="Open Sans"/>
              </a:rPr>
              <a:t>2021</a:t>
            </a:r>
            <a:endParaRPr/>
          </a:p>
        </p:txBody>
      </p:sp>
      <p:cxnSp>
        <p:nvCxnSpPr>
          <p:cNvPr id="1212" name="Google Shape;1212;p194"/>
          <p:cNvCxnSpPr/>
          <p:nvPr/>
        </p:nvCxnSpPr>
        <p:spPr>
          <a:xfrm>
            <a:off x="7758780" y="4522691"/>
            <a:ext cx="1221900" cy="0"/>
          </a:xfrm>
          <a:prstGeom prst="straightConnector1">
            <a:avLst/>
          </a:prstGeom>
          <a:noFill/>
          <a:ln w="28575" cap="flat" cmpd="sng">
            <a:solidFill>
              <a:schemeClr val="accent4"/>
            </a:solidFill>
            <a:prstDash val="solid"/>
            <a:round/>
            <a:headEnd type="none" w="sm" len="sm"/>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30"/>
          <p:cNvSpPr/>
          <p:nvPr/>
        </p:nvSpPr>
        <p:spPr>
          <a:xfrm>
            <a:off x="154113" y="1220301"/>
            <a:ext cx="8635800" cy="3325800"/>
          </a:xfrm>
          <a:prstGeom prst="rect">
            <a:avLst/>
          </a:prstGeom>
          <a:blipFill rotWithShape="1">
            <a:blip r:embed="rId3">
              <a:alphaModFix amt="25000"/>
            </a:blip>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627" name="Google Shape;1627;p230"/>
          <p:cNvPicPr preferRelativeResize="0"/>
          <p:nvPr/>
        </p:nvPicPr>
        <p:blipFill rotWithShape="1">
          <a:blip r:embed="rId4">
            <a:alphaModFix/>
          </a:blip>
          <a:srcRect/>
          <a:stretch/>
        </p:blipFill>
        <p:spPr>
          <a:xfrm>
            <a:off x="272941" y="1301266"/>
            <a:ext cx="8525566" cy="3298221"/>
          </a:xfrm>
          <a:prstGeom prst="rect">
            <a:avLst/>
          </a:prstGeom>
          <a:noFill/>
          <a:ln>
            <a:noFill/>
          </a:ln>
        </p:spPr>
      </p:pic>
      <p:sp>
        <p:nvSpPr>
          <p:cNvPr id="1628" name="Google Shape;1628;p230"/>
          <p:cNvSpPr/>
          <p:nvPr/>
        </p:nvSpPr>
        <p:spPr>
          <a:xfrm>
            <a:off x="162706" y="1045290"/>
            <a:ext cx="8669700" cy="3518700"/>
          </a:xfrm>
          <a:prstGeom prst="rect">
            <a:avLst/>
          </a:prstGeom>
          <a:solidFill>
            <a:srgbClr val="FEFEFE">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629" name="Google Shape;1629;p23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2800"/>
              <a:t>1.7k+ RISC-V Members</a:t>
            </a:r>
            <a:endParaRPr sz="2800"/>
          </a:p>
          <a:p>
            <a:pPr marL="0" lvl="0" indent="0" algn="l" rtl="0">
              <a:lnSpc>
                <a:spcPct val="95000"/>
              </a:lnSpc>
              <a:spcBef>
                <a:spcPts val="0"/>
              </a:spcBef>
              <a:spcAft>
                <a:spcPts val="0"/>
              </a:spcAft>
              <a:buClr>
                <a:schemeClr val="dk1"/>
              </a:buClr>
              <a:buSzPts val="2000"/>
              <a:buFont typeface="Arial"/>
              <a:buNone/>
            </a:pPr>
            <a:r>
              <a:rPr lang="en" sz="2000">
                <a:latin typeface="Open Sans"/>
                <a:ea typeface="Open Sans"/>
                <a:cs typeface="Open Sans"/>
                <a:sym typeface="Open Sans"/>
              </a:rPr>
              <a:t>across 70 Countries</a:t>
            </a:r>
            <a:endParaRPr sz="2000"/>
          </a:p>
        </p:txBody>
      </p:sp>
      <p:sp>
        <p:nvSpPr>
          <p:cNvPr id="1630" name="Google Shape;1630;p230"/>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40</a:t>
            </a:fld>
            <a:endParaRPr/>
          </a:p>
        </p:txBody>
      </p:sp>
      <p:sp>
        <p:nvSpPr>
          <p:cNvPr id="1631" name="Google Shape;1631;p230"/>
          <p:cNvSpPr txBox="1"/>
          <p:nvPr/>
        </p:nvSpPr>
        <p:spPr>
          <a:xfrm>
            <a:off x="80123" y="4937522"/>
            <a:ext cx="2171700" cy="205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7F7F7F"/>
                </a:solidFill>
                <a:latin typeface="Arial"/>
                <a:ea typeface="Arial"/>
                <a:cs typeface="Arial"/>
                <a:sym typeface="Arial"/>
              </a:rPr>
              <a:t>December 2020</a:t>
            </a:r>
            <a:endParaRPr sz="1000" b="0" i="0" u="none" strike="noStrike" cap="none">
              <a:solidFill>
                <a:srgbClr val="7F7F7F"/>
              </a:solidFill>
              <a:latin typeface="Arial"/>
              <a:ea typeface="Arial"/>
              <a:cs typeface="Arial"/>
              <a:sym typeface="Arial"/>
            </a:endParaRPr>
          </a:p>
        </p:txBody>
      </p:sp>
      <p:sp>
        <p:nvSpPr>
          <p:cNvPr id="1632" name="Google Shape;1632;p230"/>
          <p:cNvSpPr/>
          <p:nvPr/>
        </p:nvSpPr>
        <p:spPr>
          <a:xfrm>
            <a:off x="1335750" y="1359446"/>
            <a:ext cx="3124200" cy="3058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3B5768"/>
              </a:buClr>
              <a:buSzPts val="2100"/>
              <a:buFont typeface="Arial"/>
              <a:buNone/>
            </a:pPr>
            <a:r>
              <a:rPr lang="en" sz="2100" b="1" i="0" u="none" strike="noStrike" cap="none">
                <a:solidFill>
                  <a:schemeClr val="accent3"/>
                </a:solidFill>
                <a:latin typeface="Open Sans"/>
                <a:ea typeface="Open Sans"/>
                <a:cs typeface="Open Sans"/>
                <a:sym typeface="Open Sans"/>
              </a:rPr>
              <a:t>93 Chip</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SoC, IP, FPGA</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i="0" u="none" strike="noStrike" cap="none">
                <a:solidFill>
                  <a:schemeClr val="accent3"/>
                </a:solidFill>
                <a:latin typeface="Open Sans"/>
                <a:ea typeface="Open Sans"/>
                <a:cs typeface="Open Sans"/>
                <a:sym typeface="Open Sans"/>
              </a:rPr>
              <a:t>4 I/O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Memory, network, storage</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2100"/>
              <a:buFont typeface="Arial"/>
              <a:buNone/>
            </a:pPr>
            <a:r>
              <a:rPr lang="en" sz="2100" b="1" i="0" u="none" strike="noStrike" cap="none">
                <a:solidFill>
                  <a:schemeClr val="accent3"/>
                </a:solidFill>
                <a:latin typeface="Open Sans"/>
                <a:ea typeface="Open Sans"/>
                <a:cs typeface="Open Sans"/>
                <a:sym typeface="Open Sans"/>
              </a:rPr>
              <a:t>11 Services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Fab, design services</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2100"/>
              <a:buFont typeface="Arial"/>
              <a:buNone/>
            </a:pPr>
            <a:r>
              <a:rPr lang="en" sz="2100" b="1" i="0" u="none" strike="noStrike" cap="none">
                <a:solidFill>
                  <a:schemeClr val="accent3"/>
                </a:solidFill>
                <a:latin typeface="Open Sans"/>
                <a:ea typeface="Open Sans"/>
                <a:cs typeface="Open Sans"/>
                <a:sym typeface="Open Sans"/>
              </a:rPr>
              <a:t>39 Software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Dev tools, firmware, OS</a:t>
            </a:r>
            <a:endParaRPr sz="1400" b="1" i="0" u="none" strike="noStrike" cap="none">
              <a:solidFill>
                <a:schemeClr val="accent3"/>
              </a:solidFill>
              <a:latin typeface="Open Sans"/>
              <a:ea typeface="Open Sans"/>
              <a:cs typeface="Open Sans"/>
              <a:sym typeface="Open Sans"/>
            </a:endParaRPr>
          </a:p>
        </p:txBody>
      </p:sp>
      <p:sp>
        <p:nvSpPr>
          <p:cNvPr id="1633" name="Google Shape;1633;p230"/>
          <p:cNvSpPr/>
          <p:nvPr/>
        </p:nvSpPr>
        <p:spPr>
          <a:xfrm>
            <a:off x="4571997" y="1336358"/>
            <a:ext cx="3584700" cy="3104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3B5768"/>
              </a:buClr>
              <a:buSzPts val="2100"/>
              <a:buFont typeface="Arial"/>
              <a:buNone/>
            </a:pPr>
            <a:r>
              <a:rPr lang="en" sz="2100" b="1" i="0" u="none" strike="noStrike" cap="none">
                <a:solidFill>
                  <a:schemeClr val="accent3"/>
                </a:solidFill>
                <a:latin typeface="Open Sans"/>
                <a:ea typeface="Open Sans"/>
                <a:cs typeface="Open Sans"/>
                <a:sym typeface="Open Sans"/>
              </a:rPr>
              <a:t>4 Systems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ODM, OEM</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i="0" u="none" strike="noStrike" cap="none">
                <a:solidFill>
                  <a:schemeClr val="accent3"/>
                </a:solidFill>
                <a:latin typeface="Open Sans"/>
                <a:ea typeface="Open Sans"/>
                <a:cs typeface="Open Sans"/>
                <a:sym typeface="Open Sans"/>
              </a:rPr>
              <a:t>12 Industry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Cloud, mobile, HPC, ML, automotive</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i="0" u="none" strike="noStrike" cap="none">
                <a:solidFill>
                  <a:schemeClr val="accent3"/>
                </a:solidFill>
                <a:latin typeface="Open Sans"/>
                <a:ea typeface="Open Sans"/>
                <a:cs typeface="Open Sans"/>
                <a:sym typeface="Open Sans"/>
              </a:rPr>
              <a:t>78 Research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Universities, Labs, other alliances</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1800"/>
              <a:buFont typeface="Arial"/>
              <a:buNone/>
            </a:pPr>
            <a:r>
              <a:rPr lang="en" sz="1800" b="1" i="0" u="none" strike="noStrike" cap="none">
                <a:solidFill>
                  <a:schemeClr val="accent3"/>
                </a:solidFill>
                <a:latin typeface="Open Sans"/>
                <a:ea typeface="Open Sans"/>
                <a:cs typeface="Open Sans"/>
                <a:sym typeface="Open Sans"/>
              </a:rPr>
              <a:t>1,000+ Individuals </a:t>
            </a:r>
            <a:endParaRPr sz="1100" b="0"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1200"/>
              <a:buFont typeface="Arial"/>
              <a:buNone/>
            </a:pPr>
            <a:r>
              <a:rPr lang="en" sz="1200" b="1" i="0" u="none" strike="noStrike" cap="none">
                <a:solidFill>
                  <a:schemeClr val="accent3"/>
                </a:solidFill>
                <a:latin typeface="Open Sans"/>
                <a:ea typeface="Open Sans"/>
                <a:cs typeface="Open Sans"/>
                <a:sym typeface="Open Sans"/>
              </a:rPr>
              <a:t>RISC-V engineers and advocates </a:t>
            </a:r>
            <a:endParaRPr sz="1050" b="0" i="0" u="none" strike="noStrike" cap="none">
              <a:solidFill>
                <a:schemeClr val="accent3"/>
              </a:solidFill>
              <a:latin typeface="Open Sans"/>
              <a:ea typeface="Open Sans"/>
              <a:cs typeface="Open Sans"/>
              <a:sym typeface="Open Sans"/>
            </a:endParaRPr>
          </a:p>
        </p:txBody>
      </p:sp>
      <p:sp>
        <p:nvSpPr>
          <p:cNvPr id="1634" name="Google Shape;1634;p230"/>
          <p:cNvSpPr txBox="1"/>
          <p:nvPr/>
        </p:nvSpPr>
        <p:spPr>
          <a:xfrm>
            <a:off x="1478065" y="4795198"/>
            <a:ext cx="6615900" cy="300300"/>
          </a:xfrm>
          <a:prstGeom prst="rect">
            <a:avLst/>
          </a:prstGeom>
          <a:noFill/>
          <a:ln>
            <a:noFill/>
          </a:ln>
        </p:spPr>
        <p:txBody>
          <a:bodyPr spcFirstLastPara="1" wrap="square" lIns="68575" tIns="34275" rIns="68575" bIns="34275" anchor="t" anchorCtr="0">
            <a:noAutofit/>
          </a:bodyPr>
          <a:lstStyle/>
          <a:p>
            <a:pPr marL="10160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E0A400"/>
                </a:solidFill>
                <a:latin typeface="Open Sans"/>
                <a:ea typeface="Open Sans"/>
                <a:cs typeface="Open Sans"/>
                <a:sym typeface="Open Sans"/>
              </a:rPr>
              <a:t>In 2020, RISC-V membership grew 133%</a:t>
            </a:r>
            <a:endParaRPr sz="1100" b="0" i="0" u="none" strike="noStrike" cap="none">
              <a:solidFill>
                <a:srgbClr val="E0A400"/>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231"/>
          <p:cNvSpPr txBox="1">
            <a:spLocks noGrp="1"/>
          </p:cNvSpPr>
          <p:nvPr>
            <p:ph type="title"/>
          </p:nvPr>
        </p:nvSpPr>
        <p:spPr>
          <a:xfrm>
            <a:off x="260471" y="589306"/>
            <a:ext cx="2402100" cy="37110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SzPts val="2000"/>
              <a:buNone/>
            </a:pPr>
            <a:r>
              <a:rPr lang="en" sz="4500" b="1">
                <a:latin typeface="Open Sans"/>
                <a:ea typeface="Open Sans"/>
                <a:cs typeface="Open Sans"/>
                <a:sym typeface="Open Sans"/>
              </a:rPr>
              <a:t>Benefit of joining RISC-V</a:t>
            </a:r>
            <a:endParaRPr/>
          </a:p>
        </p:txBody>
      </p:sp>
      <p:sp>
        <p:nvSpPr>
          <p:cNvPr id="1640" name="Google Shape;1640;p231"/>
          <p:cNvSpPr txBox="1">
            <a:spLocks noGrp="1"/>
          </p:cNvSpPr>
          <p:nvPr>
            <p:ph type="body" idx="1"/>
          </p:nvPr>
        </p:nvSpPr>
        <p:spPr>
          <a:xfrm>
            <a:off x="2904751" y="716249"/>
            <a:ext cx="5910000" cy="3866100"/>
          </a:xfrm>
          <a:prstGeom prst="rect">
            <a:avLst/>
          </a:prstGeom>
          <a:noFill/>
          <a:ln>
            <a:noFill/>
          </a:ln>
        </p:spPr>
        <p:txBody>
          <a:bodyPr spcFirstLastPara="1" wrap="square" lIns="67850" tIns="33350" rIns="67850" bIns="33350" anchor="ctr" anchorCtr="0">
            <a:noAutofit/>
          </a:bodyPr>
          <a:lstStyle/>
          <a:p>
            <a:pPr marL="458787" lvl="0" indent="-382587" algn="l" rtl="0">
              <a:lnSpc>
                <a:spcPct val="100000"/>
              </a:lnSpc>
              <a:spcBef>
                <a:spcPts val="1000"/>
              </a:spcBef>
              <a:spcAft>
                <a:spcPts val="0"/>
              </a:spcAft>
              <a:buClr>
                <a:schemeClr val="accent1"/>
              </a:buClr>
              <a:buSzPts val="1600"/>
              <a:buFont typeface="Noto Sans Symbols"/>
              <a:buChar char="✔"/>
            </a:pPr>
            <a:r>
              <a:rPr lang="en" sz="1600" b="1"/>
              <a:t>A</a:t>
            </a:r>
            <a:r>
              <a:rPr lang="en" sz="1600" b="1">
                <a:solidFill>
                  <a:schemeClr val="dk2"/>
                </a:solidFill>
              </a:rPr>
              <a:t>ccelerate technical traction </a:t>
            </a:r>
            <a:r>
              <a:rPr lang="en" sz="1600">
                <a:solidFill>
                  <a:schemeClr val="dk2"/>
                </a:solidFill>
              </a:rPr>
              <a:t>and insight </a:t>
            </a:r>
            <a:endParaRPr>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b="1">
                <a:solidFill>
                  <a:schemeClr val="dk2"/>
                </a:solidFill>
              </a:rPr>
              <a:t>Contribute </a:t>
            </a:r>
            <a:r>
              <a:rPr lang="en" sz="1600">
                <a:solidFill>
                  <a:schemeClr val="dk2"/>
                </a:solidFill>
              </a:rPr>
              <a:t>technical priorities, approaches, and code</a:t>
            </a:r>
            <a:endParaRPr>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a:solidFill>
                  <a:schemeClr val="dk2"/>
                </a:solidFill>
              </a:rPr>
              <a:t>Gain strategic and </a:t>
            </a:r>
            <a:r>
              <a:rPr lang="en" sz="1600" b="1">
                <a:solidFill>
                  <a:schemeClr val="dk2"/>
                </a:solidFill>
              </a:rPr>
              <a:t>technical advantage</a:t>
            </a:r>
            <a:endParaRPr b="1">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b="1">
                <a:solidFill>
                  <a:schemeClr val="dk2"/>
                </a:solidFill>
              </a:rPr>
              <a:t>Increase visibility</a:t>
            </a:r>
            <a:r>
              <a:rPr lang="en" sz="1600">
                <a:solidFill>
                  <a:schemeClr val="dk2"/>
                </a:solidFill>
              </a:rPr>
              <a:t>, leadership, and market insight</a:t>
            </a:r>
            <a:endParaRPr>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a:solidFill>
                  <a:schemeClr val="dk2"/>
                </a:solidFill>
              </a:rPr>
              <a:t>Fill and increase </a:t>
            </a:r>
            <a:r>
              <a:rPr lang="en" sz="1600" b="1">
                <a:solidFill>
                  <a:schemeClr val="dk2"/>
                </a:solidFill>
              </a:rPr>
              <a:t>engineering skills</a:t>
            </a:r>
            <a:r>
              <a:rPr lang="en" sz="1600">
                <a:solidFill>
                  <a:schemeClr val="dk2"/>
                </a:solidFill>
              </a:rPr>
              <a:t>, retain and attract talent</a:t>
            </a:r>
            <a:endParaRPr>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a:solidFill>
                  <a:schemeClr val="dk2"/>
                </a:solidFill>
              </a:rPr>
              <a:t>Build </a:t>
            </a:r>
            <a:r>
              <a:rPr lang="en" sz="1600" b="1">
                <a:solidFill>
                  <a:schemeClr val="dk2"/>
                </a:solidFill>
              </a:rPr>
              <a:t>innovation partner </a:t>
            </a:r>
            <a:r>
              <a:rPr lang="en" sz="1600">
                <a:solidFill>
                  <a:schemeClr val="dk2"/>
                </a:solidFill>
              </a:rPr>
              <a:t>network and customer pipeline</a:t>
            </a:r>
            <a:endParaRPr>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b="1">
                <a:solidFill>
                  <a:schemeClr val="dk2"/>
                </a:solidFill>
              </a:rPr>
              <a:t>Deepen, engage, and lead </a:t>
            </a:r>
            <a:r>
              <a:rPr lang="en" sz="1600">
                <a:solidFill>
                  <a:schemeClr val="dk2"/>
                </a:solidFill>
              </a:rPr>
              <a:t>in local and industry developer network</a:t>
            </a:r>
            <a:endParaRPr>
              <a:solidFill>
                <a:schemeClr val="dk2"/>
              </a:solidFill>
            </a:endParaRPr>
          </a:p>
          <a:p>
            <a:pPr marL="458787" lvl="0" indent="-382587" algn="l" rtl="0">
              <a:lnSpc>
                <a:spcPct val="100000"/>
              </a:lnSpc>
              <a:spcBef>
                <a:spcPts val="1600"/>
              </a:spcBef>
              <a:spcAft>
                <a:spcPts val="600"/>
              </a:spcAft>
              <a:buClr>
                <a:schemeClr val="accent1"/>
              </a:buClr>
              <a:buSzPts val="1600"/>
              <a:buFont typeface="Noto Sans Symbols"/>
              <a:buChar char="✔"/>
            </a:pPr>
            <a:r>
              <a:rPr lang="en" sz="1600" b="1">
                <a:solidFill>
                  <a:schemeClr val="dk2"/>
                </a:solidFill>
              </a:rPr>
              <a:t>Showcase RISC-V products</a:t>
            </a:r>
            <a:r>
              <a:rPr lang="en" sz="1600">
                <a:solidFill>
                  <a:schemeClr val="dk2"/>
                </a:solidFill>
              </a:rPr>
              <a:t>, services, training, and resources</a:t>
            </a:r>
            <a:endParaRPr>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232"/>
          <p:cNvSpPr txBox="1"/>
          <p:nvPr/>
        </p:nvSpPr>
        <p:spPr>
          <a:xfrm>
            <a:off x="1130597" y="4063398"/>
            <a:ext cx="7708500" cy="685800"/>
          </a:xfrm>
          <a:prstGeom prst="rect">
            <a:avLst/>
          </a:prstGeom>
          <a:noFill/>
          <a:ln>
            <a:noFill/>
          </a:ln>
        </p:spPr>
        <p:txBody>
          <a:bodyPr spcFirstLastPara="1" wrap="square" lIns="67850" tIns="33350" rIns="67850" bIns="33350" anchor="ctr" anchorCtr="0">
            <a:noAutofit/>
          </a:bodyPr>
          <a:lstStyle/>
          <a:p>
            <a:pPr marL="0" lvl="0" indent="0" algn="r" rtl="0">
              <a:lnSpc>
                <a:spcPct val="95000"/>
              </a:lnSpc>
              <a:spcBef>
                <a:spcPts val="0"/>
              </a:spcBef>
              <a:spcAft>
                <a:spcPts val="0"/>
              </a:spcAft>
              <a:buNone/>
            </a:pPr>
            <a:r>
              <a:rPr lang="en" sz="4400" b="1">
                <a:solidFill>
                  <a:srgbClr val="434343"/>
                </a:solidFill>
                <a:latin typeface="Open Sans"/>
                <a:ea typeface="Open Sans"/>
                <a:cs typeface="Open Sans"/>
                <a:sym typeface="Open Sans"/>
              </a:rPr>
              <a:t>RISC-V delivers incredible member support</a:t>
            </a:r>
            <a:endParaRPr sz="3600">
              <a:solidFill>
                <a:srgbClr val="434343"/>
              </a:solidFill>
              <a:latin typeface="Open Sans SemiBold"/>
              <a:ea typeface="Open Sans SemiBold"/>
              <a:cs typeface="Open Sans SemiBold"/>
              <a:sym typeface="Open Sans SemiBold"/>
            </a:endParaRPr>
          </a:p>
        </p:txBody>
      </p:sp>
      <p:sp>
        <p:nvSpPr>
          <p:cNvPr id="1646" name="Google Shape;1646;p232"/>
          <p:cNvSpPr txBox="1"/>
          <p:nvPr/>
        </p:nvSpPr>
        <p:spPr>
          <a:xfrm>
            <a:off x="677162" y="2202320"/>
            <a:ext cx="2276700" cy="1079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996633"/>
                </a:solidFill>
                <a:latin typeface="Open Sans"/>
                <a:ea typeface="Open Sans"/>
                <a:cs typeface="Open Sans"/>
                <a:sym typeface="Open Sans"/>
              </a:rPr>
              <a:t>Learn</a:t>
            </a:r>
            <a:endParaRPr sz="1200" b="1" i="0" u="none" strike="noStrike" cap="none">
              <a:solidFill>
                <a:srgbClr val="99663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996633"/>
                </a:solidFill>
                <a:latin typeface="Open Sans"/>
                <a:ea typeface="Open Sans"/>
                <a:cs typeface="Open Sans"/>
                <a:sym typeface="Open Sans"/>
              </a:rPr>
              <a:t>Multi-level </a:t>
            </a:r>
            <a:r>
              <a:rPr lang="en" sz="1200" b="1" i="0" u="none" strike="noStrike" cap="none">
                <a:solidFill>
                  <a:srgbClr val="996633"/>
                </a:solidFill>
                <a:latin typeface="Open Sans"/>
                <a:ea typeface="Open Sans"/>
                <a:cs typeface="Open Sans"/>
                <a:sym typeface="Open Sans"/>
              </a:rPr>
              <a:t>online learning</a:t>
            </a:r>
            <a:endParaRPr sz="1200" b="1" i="0" u="none" strike="noStrike" cap="none">
              <a:solidFill>
                <a:srgbClr val="996633"/>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i="0" u="none" strike="noStrike" cap="none">
                <a:solidFill>
                  <a:srgbClr val="996633"/>
                </a:solidFill>
                <a:latin typeface="Open Sans"/>
                <a:ea typeface="Open Sans"/>
                <a:cs typeface="Open Sans"/>
                <a:sym typeface="Open Sans"/>
              </a:rPr>
              <a:t>Connecting </a:t>
            </a:r>
            <a:r>
              <a:rPr lang="en" sz="1200" b="1" i="0" u="none" strike="noStrike" cap="none">
                <a:solidFill>
                  <a:srgbClr val="996633"/>
                </a:solidFill>
                <a:latin typeface="Open Sans"/>
                <a:ea typeface="Open Sans"/>
                <a:cs typeface="Open Sans"/>
                <a:sym typeface="Open Sans"/>
              </a:rPr>
              <a:t>universities </a:t>
            </a:r>
            <a:r>
              <a:rPr lang="en" sz="1200" b="0" i="0" u="none" strike="noStrike" cap="none">
                <a:solidFill>
                  <a:srgbClr val="996633"/>
                </a:solidFill>
                <a:latin typeface="Open Sans"/>
                <a:ea typeface="Open Sans"/>
                <a:cs typeface="Open Sans"/>
                <a:sym typeface="Open Sans"/>
              </a:rPr>
              <a:t>with labs, tests, and curricula</a:t>
            </a:r>
            <a:endParaRPr/>
          </a:p>
          <a:p>
            <a:pPr marL="0" marR="0" lvl="0" indent="0" algn="l" rtl="0">
              <a:lnSpc>
                <a:spcPct val="100000"/>
              </a:lnSpc>
              <a:spcBef>
                <a:spcPts val="300"/>
              </a:spcBef>
              <a:spcAft>
                <a:spcPts val="300"/>
              </a:spcAft>
              <a:buClr>
                <a:srgbClr val="000000"/>
              </a:buClr>
              <a:buSzPts val="1100"/>
              <a:buFont typeface="Arial"/>
              <a:buNone/>
            </a:pPr>
            <a:r>
              <a:rPr lang="en" sz="1200" b="0" i="0" u="none" strike="noStrike" cap="none">
                <a:solidFill>
                  <a:srgbClr val="996633"/>
                </a:solidFill>
                <a:latin typeface="Open Sans"/>
                <a:ea typeface="Open Sans"/>
                <a:cs typeface="Open Sans"/>
                <a:sym typeface="Open Sans"/>
              </a:rPr>
              <a:t>RISC-V </a:t>
            </a:r>
            <a:r>
              <a:rPr lang="en" sz="1200" b="1" i="0" u="none" strike="noStrike" cap="none">
                <a:solidFill>
                  <a:srgbClr val="996633"/>
                </a:solidFill>
                <a:latin typeface="Open Sans"/>
                <a:ea typeface="Open Sans"/>
                <a:cs typeface="Open Sans"/>
                <a:sym typeface="Open Sans"/>
              </a:rPr>
              <a:t>Training Partners</a:t>
            </a:r>
            <a:endParaRPr sz="1200" b="1" i="0" u="none" strike="noStrike" cap="none">
              <a:solidFill>
                <a:srgbClr val="996633"/>
              </a:solidFill>
              <a:latin typeface="Open Sans"/>
              <a:ea typeface="Open Sans"/>
              <a:cs typeface="Open Sans"/>
              <a:sym typeface="Open Sans"/>
            </a:endParaRPr>
          </a:p>
        </p:txBody>
      </p:sp>
      <p:sp>
        <p:nvSpPr>
          <p:cNvPr id="1647" name="Google Shape;1647;p232"/>
          <p:cNvSpPr txBox="1"/>
          <p:nvPr/>
        </p:nvSpPr>
        <p:spPr>
          <a:xfrm>
            <a:off x="6535000" y="508451"/>
            <a:ext cx="2356500" cy="15414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1400"/>
              <a:buFont typeface="Arial"/>
              <a:buNone/>
            </a:pPr>
            <a:r>
              <a:rPr lang="en" sz="1600" b="1" i="0" u="none" strike="noStrike" cap="none">
                <a:solidFill>
                  <a:srgbClr val="CB007B"/>
                </a:solidFill>
                <a:latin typeface="Open Sans"/>
                <a:ea typeface="Open Sans"/>
                <a:cs typeface="Open Sans"/>
                <a:sym typeface="Open Sans"/>
              </a:rPr>
              <a:t>Visibility</a:t>
            </a:r>
            <a:endParaRPr sz="1600" b="1" i="0" u="none" strike="noStrike" cap="none">
              <a:solidFill>
                <a:srgbClr val="CB007B"/>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1">
                <a:solidFill>
                  <a:srgbClr val="CB007B"/>
                </a:solidFill>
                <a:latin typeface="Open Sans"/>
                <a:ea typeface="Open Sans"/>
                <a:cs typeface="Open Sans"/>
                <a:sym typeface="Open Sans"/>
              </a:rPr>
              <a:t>Amplify</a:t>
            </a:r>
            <a:r>
              <a:rPr lang="en" sz="1200">
                <a:solidFill>
                  <a:srgbClr val="CB007B"/>
                </a:solidFill>
                <a:latin typeface="Open Sans"/>
                <a:ea typeface="Open Sans"/>
                <a:cs typeface="Open Sans"/>
                <a:sym typeface="Open Sans"/>
              </a:rPr>
              <a:t> member news, content, and success with press and analysts</a:t>
            </a:r>
            <a:endParaRPr sz="1200">
              <a:solidFill>
                <a:srgbClr val="CB007B"/>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b="1">
                <a:solidFill>
                  <a:srgbClr val="CB007B"/>
                </a:solidFill>
                <a:latin typeface="Open Sans"/>
                <a:ea typeface="Open Sans"/>
                <a:cs typeface="Open Sans"/>
                <a:sym typeface="Open Sans"/>
              </a:rPr>
              <a:t>Original </a:t>
            </a:r>
            <a:r>
              <a:rPr lang="en" sz="1200">
                <a:solidFill>
                  <a:srgbClr val="CB007B"/>
                </a:solidFill>
                <a:latin typeface="Open Sans"/>
                <a:ea typeface="Open Sans"/>
                <a:cs typeface="Open Sans"/>
                <a:sym typeface="Open Sans"/>
              </a:rPr>
              <a:t>content programs </a:t>
            </a:r>
            <a:endParaRPr sz="1200">
              <a:solidFill>
                <a:srgbClr val="CB007B"/>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a:solidFill>
                  <a:srgbClr val="CB007B"/>
                </a:solidFill>
                <a:latin typeface="Open Sans"/>
                <a:ea typeface="Open Sans"/>
                <a:cs typeface="Open Sans"/>
                <a:sym typeface="Open Sans"/>
              </a:rPr>
              <a:t>RISC-V, i</a:t>
            </a:r>
            <a:r>
              <a:rPr lang="en" sz="1200" b="0" i="0" u="none" strike="noStrike" cap="none">
                <a:solidFill>
                  <a:srgbClr val="CB007B"/>
                </a:solidFill>
                <a:latin typeface="Open Sans"/>
                <a:ea typeface="Open Sans"/>
                <a:cs typeface="Open Sans"/>
                <a:sym typeface="Open Sans"/>
              </a:rPr>
              <a:t>ndustry, and regional </a:t>
            </a:r>
            <a:r>
              <a:rPr lang="en" sz="1200" b="1" i="0" u="none" strike="noStrike" cap="none">
                <a:solidFill>
                  <a:srgbClr val="CB007B"/>
                </a:solidFill>
                <a:latin typeface="Open Sans"/>
                <a:ea typeface="Open Sans"/>
                <a:cs typeface="Open Sans"/>
                <a:sym typeface="Open Sans"/>
              </a:rPr>
              <a:t>events</a:t>
            </a:r>
            <a:endParaRPr sz="1200" b="1" i="0" u="none" strike="noStrike" cap="none">
              <a:solidFill>
                <a:srgbClr val="CB007B"/>
              </a:solidFill>
              <a:latin typeface="Open Sans"/>
              <a:ea typeface="Open Sans"/>
              <a:cs typeface="Open Sans"/>
              <a:sym typeface="Open Sans"/>
            </a:endParaRPr>
          </a:p>
          <a:p>
            <a:pPr marL="0" marR="0" lvl="0" indent="0" algn="l" rtl="0">
              <a:lnSpc>
                <a:spcPct val="115000"/>
              </a:lnSpc>
              <a:spcBef>
                <a:spcPts val="300"/>
              </a:spcBef>
              <a:spcAft>
                <a:spcPts val="0"/>
              </a:spcAft>
              <a:buClr>
                <a:srgbClr val="000000"/>
              </a:buClr>
              <a:buSzPts val="1100"/>
              <a:buFont typeface="Arial"/>
              <a:buNone/>
            </a:pPr>
            <a:endParaRPr sz="1200" b="0" i="0" u="none" strike="noStrike" cap="none">
              <a:solidFill>
                <a:srgbClr val="CB007B"/>
              </a:solidFill>
              <a:latin typeface="Open Sans"/>
              <a:ea typeface="Open Sans"/>
              <a:cs typeface="Open Sans"/>
              <a:sym typeface="Open Sans"/>
            </a:endParaRPr>
          </a:p>
        </p:txBody>
      </p:sp>
      <p:sp>
        <p:nvSpPr>
          <p:cNvPr id="1648" name="Google Shape;1648;p232"/>
          <p:cNvSpPr txBox="1"/>
          <p:nvPr/>
        </p:nvSpPr>
        <p:spPr>
          <a:xfrm>
            <a:off x="677150" y="510600"/>
            <a:ext cx="2356500" cy="147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2147"/>
                </a:solidFill>
                <a:latin typeface="Open Sans"/>
                <a:ea typeface="Open Sans"/>
                <a:cs typeface="Open Sans"/>
                <a:sym typeface="Open Sans"/>
              </a:rPr>
              <a:t>Technical Deliverables</a:t>
            </a:r>
            <a:endParaRPr sz="1600" b="1" i="0" u="none" strike="noStrike" cap="none">
              <a:solidFill>
                <a:srgbClr val="002147"/>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002147"/>
                </a:solidFill>
                <a:latin typeface="Open Sans"/>
                <a:ea typeface="Open Sans"/>
                <a:cs typeface="Open Sans"/>
                <a:sym typeface="Open Sans"/>
              </a:rPr>
              <a:t>Guard against </a:t>
            </a:r>
            <a:r>
              <a:rPr lang="en" sz="1200" b="1" i="0" u="none" strike="noStrike" cap="none">
                <a:solidFill>
                  <a:srgbClr val="002147"/>
                </a:solidFill>
                <a:latin typeface="Open Sans"/>
                <a:ea typeface="Open Sans"/>
                <a:cs typeface="Open Sans"/>
                <a:sym typeface="Open Sans"/>
              </a:rPr>
              <a:t>fragmentation</a:t>
            </a:r>
            <a:endParaRPr sz="1200" b="1" i="0" u="none" strike="noStrike" cap="none">
              <a:solidFill>
                <a:srgbClr val="002147"/>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b="1" i="0" u="none" strike="noStrike" cap="none">
                <a:solidFill>
                  <a:srgbClr val="002147"/>
                </a:solidFill>
                <a:latin typeface="Open Sans"/>
                <a:ea typeface="Open Sans"/>
                <a:cs typeface="Open Sans"/>
                <a:sym typeface="Open Sans"/>
              </a:rPr>
              <a:t>Build</a:t>
            </a:r>
            <a:r>
              <a:rPr lang="en" sz="1200" b="0" i="0" u="none" strike="noStrike" cap="none">
                <a:solidFill>
                  <a:srgbClr val="002147"/>
                </a:solidFill>
                <a:latin typeface="Open Sans"/>
                <a:ea typeface="Open Sans"/>
                <a:cs typeface="Open Sans"/>
                <a:sym typeface="Open Sans"/>
              </a:rPr>
              <a:t> technical deliverables </a:t>
            </a:r>
            <a:endParaRPr sz="1200" b="0" i="0" u="none" strike="noStrike" cap="none">
              <a:solidFill>
                <a:srgbClr val="002147"/>
              </a:solidFill>
              <a:latin typeface="Open Sans"/>
              <a:ea typeface="Open Sans"/>
              <a:cs typeface="Open Sans"/>
              <a:sym typeface="Open Sans"/>
            </a:endParaRPr>
          </a:p>
          <a:p>
            <a:pPr marL="0" marR="0" lvl="0" indent="0" algn="l" rtl="0">
              <a:lnSpc>
                <a:spcPct val="100000"/>
              </a:lnSpc>
              <a:spcBef>
                <a:spcPts val="300"/>
              </a:spcBef>
              <a:spcAft>
                <a:spcPts val="300"/>
              </a:spcAft>
              <a:buClr>
                <a:srgbClr val="000000"/>
              </a:buClr>
              <a:buSzPts val="1100"/>
              <a:buFont typeface="Arial"/>
              <a:buNone/>
            </a:pPr>
            <a:r>
              <a:rPr lang="en" sz="1200" b="1">
                <a:solidFill>
                  <a:srgbClr val="002147"/>
                </a:solidFill>
                <a:latin typeface="Open Sans"/>
                <a:ea typeface="Open Sans"/>
                <a:cs typeface="Open Sans"/>
                <a:sym typeface="Open Sans"/>
              </a:rPr>
              <a:t>Collaborate</a:t>
            </a:r>
            <a:r>
              <a:rPr lang="en" sz="1200">
                <a:solidFill>
                  <a:srgbClr val="002147"/>
                </a:solidFill>
                <a:latin typeface="Open Sans"/>
                <a:ea typeface="Open Sans"/>
                <a:cs typeface="Open Sans"/>
                <a:sym typeface="Open Sans"/>
              </a:rPr>
              <a:t> with technical working</a:t>
            </a:r>
            <a:r>
              <a:rPr lang="en" sz="1200" b="0" i="0" u="none" strike="noStrike" cap="none">
                <a:solidFill>
                  <a:srgbClr val="002147"/>
                </a:solidFill>
                <a:latin typeface="Open Sans"/>
                <a:ea typeface="Open Sans"/>
                <a:cs typeface="Open Sans"/>
                <a:sym typeface="Open Sans"/>
              </a:rPr>
              <a:t> groups</a:t>
            </a:r>
            <a:r>
              <a:rPr lang="en" sz="1200">
                <a:solidFill>
                  <a:srgbClr val="002147"/>
                </a:solidFill>
                <a:latin typeface="Open Sans"/>
                <a:ea typeface="Open Sans"/>
                <a:cs typeface="Open Sans"/>
                <a:sym typeface="Open Sans"/>
              </a:rPr>
              <a:t> &amp; </a:t>
            </a:r>
            <a:r>
              <a:rPr lang="en" sz="1200" b="0" i="0" u="none" strike="noStrike" cap="none">
                <a:solidFill>
                  <a:srgbClr val="002147"/>
                </a:solidFill>
                <a:latin typeface="Open Sans"/>
                <a:ea typeface="Open Sans"/>
                <a:cs typeface="Open Sans"/>
                <a:sym typeface="Open Sans"/>
              </a:rPr>
              <a:t>SIGs,  </a:t>
            </a:r>
            <a:endParaRPr sz="1200" b="0" i="0" u="none" strike="noStrike" cap="none">
              <a:solidFill>
                <a:srgbClr val="002147"/>
              </a:solidFill>
              <a:latin typeface="Open Sans"/>
              <a:ea typeface="Open Sans"/>
              <a:cs typeface="Open Sans"/>
              <a:sym typeface="Open Sans"/>
            </a:endParaRPr>
          </a:p>
        </p:txBody>
      </p:sp>
      <p:sp>
        <p:nvSpPr>
          <p:cNvPr id="1649" name="Google Shape;1649;p232"/>
          <p:cNvSpPr txBox="1"/>
          <p:nvPr/>
        </p:nvSpPr>
        <p:spPr>
          <a:xfrm>
            <a:off x="3500009" y="532742"/>
            <a:ext cx="2491200" cy="1076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 sz="1600" b="1" i="0" u="none" strike="noStrike" cap="none">
                <a:solidFill>
                  <a:srgbClr val="60269E"/>
                </a:solidFill>
                <a:latin typeface="Open Sans"/>
                <a:ea typeface="Open Sans"/>
                <a:cs typeface="Open Sans"/>
                <a:sym typeface="Open Sans"/>
              </a:rPr>
              <a:t>Architecture Compatibility</a:t>
            </a:r>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60269E"/>
                </a:solidFill>
                <a:latin typeface="Open Sans"/>
                <a:ea typeface="Open Sans"/>
                <a:cs typeface="Open Sans"/>
                <a:sym typeface="Open Sans"/>
              </a:rPr>
              <a:t>Testing and </a:t>
            </a:r>
            <a:r>
              <a:rPr lang="en" sz="1200">
                <a:solidFill>
                  <a:srgbClr val="60269E"/>
                </a:solidFill>
                <a:latin typeface="Open Sans"/>
                <a:ea typeface="Open Sans"/>
                <a:cs typeface="Open Sans"/>
                <a:sym typeface="Open Sans"/>
              </a:rPr>
              <a:t>compatibility</a:t>
            </a:r>
            <a:r>
              <a:rPr lang="en" sz="1200" b="0" i="0" u="none" strike="noStrike" cap="none">
                <a:solidFill>
                  <a:srgbClr val="60269E"/>
                </a:solidFill>
                <a:latin typeface="Open Sans"/>
                <a:ea typeface="Open Sans"/>
                <a:cs typeface="Open Sans"/>
                <a:sym typeface="Open Sans"/>
              </a:rPr>
              <a:t> </a:t>
            </a:r>
            <a:r>
              <a:rPr lang="en" sz="1200" b="1" i="0" u="none" strike="noStrike" cap="none">
                <a:solidFill>
                  <a:srgbClr val="60269E"/>
                </a:solidFill>
                <a:latin typeface="Open Sans"/>
                <a:ea typeface="Open Sans"/>
                <a:cs typeface="Open Sans"/>
                <a:sym typeface="Open Sans"/>
              </a:rPr>
              <a:t>suites</a:t>
            </a:r>
            <a:endParaRPr sz="1200" b="1" i="0" u="none" strike="noStrike" cap="none">
              <a:solidFill>
                <a:srgbClr val="60269E"/>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a:solidFill>
                  <a:srgbClr val="60269E"/>
                </a:solidFill>
                <a:latin typeface="Open Sans"/>
                <a:ea typeface="Open Sans"/>
                <a:cs typeface="Open Sans"/>
                <a:sym typeface="Open Sans"/>
              </a:rPr>
              <a:t>Architecture</a:t>
            </a:r>
            <a:r>
              <a:rPr lang="en" sz="1200" b="0" i="0" u="none" strike="noStrike" cap="none">
                <a:solidFill>
                  <a:srgbClr val="60269E"/>
                </a:solidFill>
                <a:latin typeface="Open Sans"/>
                <a:ea typeface="Open Sans"/>
                <a:cs typeface="Open Sans"/>
                <a:sym typeface="Open Sans"/>
              </a:rPr>
              <a:t> </a:t>
            </a:r>
            <a:r>
              <a:rPr lang="en" sz="1200" b="1" i="0" u="none" strike="noStrike" cap="none">
                <a:solidFill>
                  <a:srgbClr val="60269E"/>
                </a:solidFill>
                <a:latin typeface="Open Sans"/>
                <a:ea typeface="Open Sans"/>
                <a:cs typeface="Open Sans"/>
                <a:sym typeface="Open Sans"/>
              </a:rPr>
              <a:t>tests</a:t>
            </a:r>
            <a:endParaRPr sz="1200" b="1" i="0" u="none" strike="noStrike" cap="none">
              <a:solidFill>
                <a:srgbClr val="60269E"/>
              </a:solidFill>
              <a:latin typeface="Open Sans"/>
              <a:ea typeface="Open Sans"/>
              <a:cs typeface="Open Sans"/>
              <a:sym typeface="Open Sans"/>
            </a:endParaRPr>
          </a:p>
          <a:p>
            <a:pPr marL="0" marR="0" lvl="0" indent="0" algn="l" rtl="0">
              <a:lnSpc>
                <a:spcPct val="115000"/>
              </a:lnSpc>
              <a:spcBef>
                <a:spcPts val="300"/>
              </a:spcBef>
              <a:spcAft>
                <a:spcPts val="0"/>
              </a:spcAft>
              <a:buClr>
                <a:srgbClr val="000000"/>
              </a:buClr>
              <a:buSzPts val="1100"/>
              <a:buFont typeface="Arial"/>
              <a:buNone/>
            </a:pPr>
            <a:endParaRPr sz="1200" b="1" i="0" u="none" strike="noStrike" cap="none">
              <a:solidFill>
                <a:srgbClr val="44697D"/>
              </a:solidFill>
              <a:latin typeface="Open Sans"/>
              <a:ea typeface="Open Sans"/>
              <a:cs typeface="Open Sans"/>
              <a:sym typeface="Open Sans"/>
            </a:endParaRPr>
          </a:p>
        </p:txBody>
      </p:sp>
      <p:sp>
        <p:nvSpPr>
          <p:cNvPr id="1650" name="Google Shape;1650;p232"/>
          <p:cNvSpPr/>
          <p:nvPr/>
        </p:nvSpPr>
        <p:spPr>
          <a:xfrm>
            <a:off x="243199" y="510598"/>
            <a:ext cx="491700" cy="491700"/>
          </a:xfrm>
          <a:prstGeom prst="ellipse">
            <a:avLst/>
          </a:prstGeom>
          <a:solidFill>
            <a:srgbClr val="011E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651" name="Google Shape;1651;p232"/>
          <p:cNvSpPr/>
          <p:nvPr/>
        </p:nvSpPr>
        <p:spPr>
          <a:xfrm>
            <a:off x="3063777" y="508447"/>
            <a:ext cx="491700" cy="491700"/>
          </a:xfrm>
          <a:prstGeom prst="ellipse">
            <a:avLst/>
          </a:prstGeom>
          <a:solidFill>
            <a:srgbClr val="6026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652" name="Google Shape;1652;p232"/>
          <p:cNvSpPr/>
          <p:nvPr/>
        </p:nvSpPr>
        <p:spPr>
          <a:xfrm>
            <a:off x="6101052" y="508447"/>
            <a:ext cx="491700" cy="491700"/>
          </a:xfrm>
          <a:prstGeom prst="ellipse">
            <a:avLst/>
          </a:prstGeom>
          <a:solidFill>
            <a:srgbClr val="CB00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653" name="Google Shape;1653;p232"/>
          <p:cNvSpPr txBox="1"/>
          <p:nvPr/>
        </p:nvSpPr>
        <p:spPr>
          <a:xfrm>
            <a:off x="3500000" y="2226527"/>
            <a:ext cx="2491200" cy="12735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1400"/>
              <a:buFont typeface="Arial"/>
              <a:buNone/>
            </a:pPr>
            <a:r>
              <a:rPr lang="en" sz="1600" b="1" i="0" u="none" strike="noStrike" cap="none">
                <a:solidFill>
                  <a:srgbClr val="0A6B7C"/>
                </a:solidFill>
                <a:latin typeface="Open Sans"/>
                <a:ea typeface="Open Sans"/>
                <a:cs typeface="Open Sans"/>
                <a:sym typeface="Open Sans"/>
              </a:rPr>
              <a:t>Advocacy + Alliances</a:t>
            </a:r>
            <a:endParaRPr>
              <a:solidFill>
                <a:srgbClr val="0A6B7C"/>
              </a:solidFill>
            </a:endParaRPr>
          </a:p>
          <a:p>
            <a:pPr marL="0" lvl="0" indent="0" algn="l" rtl="0">
              <a:spcBef>
                <a:spcPts val="0"/>
              </a:spcBef>
              <a:spcAft>
                <a:spcPts val="0"/>
              </a:spcAft>
              <a:buClr>
                <a:srgbClr val="000000"/>
              </a:buClr>
              <a:buSzPts val="1200"/>
              <a:buFont typeface="Arial"/>
              <a:buNone/>
            </a:pPr>
            <a:r>
              <a:rPr lang="en" sz="1200">
                <a:solidFill>
                  <a:srgbClr val="0A6B7C"/>
                </a:solidFill>
                <a:latin typeface="Open Sans"/>
                <a:ea typeface="Open Sans"/>
                <a:cs typeface="Open Sans"/>
                <a:sym typeface="Open Sans"/>
              </a:rPr>
              <a:t>RISC-V </a:t>
            </a:r>
            <a:r>
              <a:rPr lang="en" sz="1200" b="1">
                <a:solidFill>
                  <a:srgbClr val="0A6B7C"/>
                </a:solidFill>
                <a:latin typeface="Open Sans"/>
                <a:ea typeface="Open Sans"/>
                <a:cs typeface="Open Sans"/>
                <a:sym typeface="Open Sans"/>
              </a:rPr>
              <a:t>Ambassadors</a:t>
            </a:r>
            <a:endParaRPr sz="1200" b="1">
              <a:solidFill>
                <a:srgbClr val="0A6B7C"/>
              </a:solidFill>
              <a:latin typeface="Open Sans"/>
              <a:ea typeface="Open Sans"/>
              <a:cs typeface="Open Sans"/>
              <a:sym typeface="Open Sans"/>
            </a:endParaRPr>
          </a:p>
          <a:p>
            <a:pPr marL="0" lvl="0" indent="0" algn="l" rtl="0">
              <a:spcBef>
                <a:spcPts val="300"/>
              </a:spcBef>
              <a:spcAft>
                <a:spcPts val="0"/>
              </a:spcAft>
              <a:buClr>
                <a:srgbClr val="000000"/>
              </a:buClr>
              <a:buSzPts val="1200"/>
              <a:buFont typeface="Arial"/>
              <a:buNone/>
            </a:pPr>
            <a:r>
              <a:rPr lang="en" sz="1200">
                <a:solidFill>
                  <a:srgbClr val="0A6B7C"/>
                </a:solidFill>
                <a:latin typeface="Open Sans"/>
                <a:ea typeface="Open Sans"/>
                <a:cs typeface="Open Sans"/>
                <a:sym typeface="Open Sans"/>
              </a:rPr>
              <a:t>Geo and industry </a:t>
            </a:r>
            <a:r>
              <a:rPr lang="en" sz="1200" b="1">
                <a:solidFill>
                  <a:srgbClr val="0A6B7C"/>
                </a:solidFill>
                <a:latin typeface="Open Sans"/>
                <a:ea typeface="Open Sans"/>
                <a:cs typeface="Open Sans"/>
                <a:sym typeface="Open Sans"/>
              </a:rPr>
              <a:t>alliances</a:t>
            </a:r>
            <a:endParaRPr sz="1200">
              <a:solidFill>
                <a:srgbClr val="0A6B7C"/>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rgbClr val="0A6B7C"/>
                </a:solidFill>
                <a:latin typeface="Open Sans"/>
                <a:ea typeface="Open Sans"/>
                <a:cs typeface="Open Sans"/>
                <a:sym typeface="Open Sans"/>
              </a:rPr>
              <a:t>Local</a:t>
            </a:r>
            <a:r>
              <a:rPr lang="en" sz="1200" b="0" i="0" u="none" strike="noStrike" cap="none">
                <a:solidFill>
                  <a:srgbClr val="0A6B7C"/>
                </a:solidFill>
                <a:latin typeface="Open Sans"/>
                <a:ea typeface="Open Sans"/>
                <a:cs typeface="Open Sans"/>
                <a:sym typeface="Open Sans"/>
              </a:rPr>
              <a:t> developer groups and events</a:t>
            </a:r>
            <a:endParaRPr sz="1200" b="0" i="0" u="none" strike="noStrike" cap="none">
              <a:solidFill>
                <a:srgbClr val="0A6B7C"/>
              </a:solidFill>
              <a:latin typeface="Open Sans"/>
              <a:ea typeface="Open Sans"/>
              <a:cs typeface="Open Sans"/>
              <a:sym typeface="Open Sans"/>
            </a:endParaRPr>
          </a:p>
          <a:p>
            <a:pPr marL="0" marR="0" lvl="0" indent="0" algn="l" rtl="0">
              <a:lnSpc>
                <a:spcPct val="100000"/>
              </a:lnSpc>
              <a:spcBef>
                <a:spcPts val="300"/>
              </a:spcBef>
              <a:spcAft>
                <a:spcPts val="300"/>
              </a:spcAft>
              <a:buClr>
                <a:srgbClr val="000000"/>
              </a:buClr>
              <a:buSzPts val="1200"/>
              <a:buFont typeface="Arial"/>
              <a:buNone/>
            </a:pPr>
            <a:endParaRPr sz="1200" i="0" u="none" strike="noStrike" cap="none">
              <a:solidFill>
                <a:srgbClr val="0A3799"/>
              </a:solidFill>
              <a:latin typeface="Open Sans"/>
              <a:ea typeface="Open Sans"/>
              <a:cs typeface="Open Sans"/>
              <a:sym typeface="Open Sans"/>
            </a:endParaRPr>
          </a:p>
        </p:txBody>
      </p:sp>
      <p:sp>
        <p:nvSpPr>
          <p:cNvPr id="1654" name="Google Shape;1654;p232"/>
          <p:cNvSpPr/>
          <p:nvPr/>
        </p:nvSpPr>
        <p:spPr>
          <a:xfrm>
            <a:off x="3063777" y="2202220"/>
            <a:ext cx="491700" cy="491700"/>
          </a:xfrm>
          <a:prstGeom prst="ellipse">
            <a:avLst/>
          </a:prstGeom>
          <a:solidFill>
            <a:srgbClr val="0A6B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655" name="Google Shape;1655;p232"/>
          <p:cNvSpPr/>
          <p:nvPr/>
        </p:nvSpPr>
        <p:spPr>
          <a:xfrm>
            <a:off x="243199" y="2202320"/>
            <a:ext cx="491700" cy="491700"/>
          </a:xfrm>
          <a:prstGeom prst="ellipse">
            <a:avLst/>
          </a:prstGeom>
          <a:solidFill>
            <a:srgbClr val="9966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656" name="Google Shape;1656;p232"/>
          <p:cNvSpPr txBox="1"/>
          <p:nvPr/>
        </p:nvSpPr>
        <p:spPr>
          <a:xfrm>
            <a:off x="6535000" y="2229649"/>
            <a:ext cx="2356500" cy="147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 sz="1600" b="1" i="0" u="none" strike="noStrike" cap="none">
                <a:solidFill>
                  <a:srgbClr val="0A3799"/>
                </a:solidFill>
                <a:latin typeface="Open Sans"/>
                <a:ea typeface="Open Sans"/>
                <a:cs typeface="Open Sans"/>
                <a:sym typeface="Open Sans"/>
              </a:rPr>
              <a:t>Marketplace Exchange</a:t>
            </a:r>
            <a:endParaRPr sz="1600" b="1" i="0" u="none" strike="noStrike" cap="none">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rgbClr val="0A3799"/>
                </a:solidFill>
                <a:latin typeface="Open Sans"/>
                <a:ea typeface="Open Sans"/>
                <a:cs typeface="Open Sans"/>
                <a:sym typeface="Open Sans"/>
              </a:rPr>
              <a:t>Online marketplace</a:t>
            </a:r>
            <a:r>
              <a:rPr lang="en" sz="1200" b="0" i="0" u="none" strike="noStrike" cap="none">
                <a:solidFill>
                  <a:srgbClr val="0A3799"/>
                </a:solidFill>
                <a:latin typeface="Open Sans"/>
                <a:ea typeface="Open Sans"/>
                <a:cs typeface="Open Sans"/>
                <a:sym typeface="Open Sans"/>
              </a:rPr>
              <a:t> of providers, products, services, and learn</a:t>
            </a:r>
            <a:endParaRPr sz="1200" b="0" i="0" u="none" strike="noStrike" cap="none">
              <a:solidFill>
                <a:srgbClr val="0A3799"/>
              </a:solidFill>
              <a:latin typeface="Open Sans"/>
              <a:ea typeface="Open Sans"/>
              <a:cs typeface="Open Sans"/>
              <a:sym typeface="Open Sans"/>
            </a:endParaRPr>
          </a:p>
          <a:p>
            <a:pPr marL="0" marR="0" lvl="0" indent="0" algn="l" rtl="0">
              <a:lnSpc>
                <a:spcPct val="80000"/>
              </a:lnSpc>
              <a:spcBef>
                <a:spcPts val="600"/>
              </a:spcBef>
              <a:spcAft>
                <a:spcPts val="0"/>
              </a:spcAft>
              <a:buClr>
                <a:srgbClr val="000000"/>
              </a:buClr>
              <a:buSzPts val="1100"/>
              <a:buFont typeface="Arial"/>
              <a:buNone/>
            </a:pPr>
            <a:r>
              <a:rPr lang="en" sz="1200" b="0" i="0" u="none" strike="noStrike" cap="none">
                <a:solidFill>
                  <a:srgbClr val="0A3799"/>
                </a:solidFill>
                <a:latin typeface="Open Sans"/>
                <a:ea typeface="Open Sans"/>
                <a:cs typeface="Open Sans"/>
                <a:sym typeface="Open Sans"/>
              </a:rPr>
              <a:t>Technical developer </a:t>
            </a:r>
            <a:r>
              <a:rPr lang="en" sz="1200" b="1" i="0" u="none" strike="noStrike" cap="none">
                <a:solidFill>
                  <a:srgbClr val="0A3799"/>
                </a:solidFill>
                <a:latin typeface="Open Sans"/>
                <a:ea typeface="Open Sans"/>
                <a:cs typeface="Open Sans"/>
                <a:sym typeface="Open Sans"/>
              </a:rPr>
              <a:t>forums</a:t>
            </a:r>
            <a:endParaRPr sz="1200" b="1" i="0" u="none" strike="noStrike" cap="none">
              <a:solidFill>
                <a:srgbClr val="0A3799"/>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endParaRPr sz="1200" b="0" i="0" u="none" strike="noStrike" cap="none">
              <a:solidFill>
                <a:srgbClr val="0A3799"/>
              </a:solidFill>
              <a:latin typeface="Open Sans"/>
              <a:ea typeface="Open Sans"/>
              <a:cs typeface="Open Sans"/>
              <a:sym typeface="Open Sans"/>
            </a:endParaRPr>
          </a:p>
        </p:txBody>
      </p:sp>
      <p:sp>
        <p:nvSpPr>
          <p:cNvPr id="1657" name="Google Shape;1657;p232"/>
          <p:cNvSpPr/>
          <p:nvPr/>
        </p:nvSpPr>
        <p:spPr>
          <a:xfrm>
            <a:off x="6101052" y="2229652"/>
            <a:ext cx="491700" cy="491700"/>
          </a:xfrm>
          <a:prstGeom prst="ellipse">
            <a:avLst/>
          </a:prstGeom>
          <a:solidFill>
            <a:srgbClr val="0A37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pic>
        <p:nvPicPr>
          <p:cNvPr id="1658" name="Google Shape;1658;p2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85685" y="2254499"/>
            <a:ext cx="387116" cy="387116"/>
          </a:xfrm>
          <a:prstGeom prst="rect">
            <a:avLst/>
          </a:prstGeom>
          <a:noFill/>
          <a:ln>
            <a:noFill/>
          </a:ln>
        </p:spPr>
      </p:pic>
      <p:pic>
        <p:nvPicPr>
          <p:cNvPr id="1659" name="Google Shape;1659;p232" descr="Placeholder Icon&#10;Newspape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153306" y="572581"/>
            <a:ext cx="387116" cy="387116"/>
          </a:xfrm>
          <a:prstGeom prst="rect">
            <a:avLst/>
          </a:prstGeom>
          <a:noFill/>
          <a:ln>
            <a:noFill/>
          </a:ln>
        </p:spPr>
      </p:pic>
      <p:pic>
        <p:nvPicPr>
          <p:cNvPr id="1660" name="Google Shape;1660;p232" descr="Group"/>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076468" y="2196500"/>
            <a:ext cx="466344" cy="466344"/>
          </a:xfrm>
          <a:prstGeom prst="rect">
            <a:avLst/>
          </a:prstGeom>
          <a:noFill/>
          <a:ln>
            <a:noFill/>
          </a:ln>
        </p:spPr>
      </p:pic>
      <p:pic>
        <p:nvPicPr>
          <p:cNvPr id="1661" name="Google Shape;1661;p23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173489" y="572581"/>
            <a:ext cx="273569" cy="351080"/>
          </a:xfrm>
          <a:prstGeom prst="rect">
            <a:avLst/>
          </a:prstGeom>
          <a:noFill/>
          <a:ln>
            <a:noFill/>
          </a:ln>
        </p:spPr>
      </p:pic>
      <p:pic>
        <p:nvPicPr>
          <p:cNvPr id="1662" name="Google Shape;1662;p232"/>
          <p:cNvPicPr preferRelativeResize="0"/>
          <p:nvPr/>
        </p:nvPicPr>
        <p:blipFill rotWithShape="1">
          <a:blip r:embed="rId7">
            <a:alphaModFix/>
          </a:blip>
          <a:srcRect/>
          <a:stretch/>
        </p:blipFill>
        <p:spPr>
          <a:xfrm>
            <a:off x="295489" y="576305"/>
            <a:ext cx="387125" cy="379667"/>
          </a:xfrm>
          <a:prstGeom prst="rect">
            <a:avLst/>
          </a:prstGeom>
          <a:noFill/>
          <a:ln>
            <a:noFill/>
          </a:ln>
        </p:spPr>
      </p:pic>
      <p:pic>
        <p:nvPicPr>
          <p:cNvPr id="1663" name="Google Shape;1663;p23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190509" y="2319110"/>
            <a:ext cx="312800" cy="312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233"/>
          <p:cNvSpPr txBox="1">
            <a:spLocks noGrp="1"/>
          </p:cNvSpPr>
          <p:nvPr>
            <p:ph type="title"/>
          </p:nvPr>
        </p:nvSpPr>
        <p:spPr>
          <a:xfrm>
            <a:off x="311700" y="1402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Membership Options</a:t>
            </a:r>
            <a:endParaRPr/>
          </a:p>
        </p:txBody>
      </p:sp>
      <p:sp>
        <p:nvSpPr>
          <p:cNvPr id="1669" name="Google Shape;1669;p233"/>
          <p:cNvSpPr txBox="1"/>
          <p:nvPr/>
        </p:nvSpPr>
        <p:spPr>
          <a:xfrm>
            <a:off x="6099300" y="878425"/>
            <a:ext cx="2866200" cy="28467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600" b="1" i="0" u="none" strike="noStrike" cap="none">
                <a:solidFill>
                  <a:srgbClr val="FFFFFF"/>
                </a:solidFill>
                <a:latin typeface="Calibri"/>
                <a:ea typeface="Calibri"/>
                <a:cs typeface="Calibri"/>
                <a:sym typeface="Calibri"/>
              </a:rPr>
              <a:t>Community Member Benefits </a:t>
            </a:r>
            <a:endParaRPr sz="1600" b="0" i="0" u="none" strike="noStrike" cap="none">
              <a:solidFill>
                <a:srgbClr val="FFFFFF"/>
              </a:solidFill>
              <a:latin typeface="Calibri"/>
              <a:ea typeface="Calibri"/>
              <a:cs typeface="Calibri"/>
              <a:sym typeface="Calibri"/>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Accelerated development, reduced risk through open source, ratified ISA. </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Eligible to participate in workgroups, influence strategy and adoption</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6 support programs in Technical Deliverables, Compliance, Visibility, Learning, Advocacy, and Marketplace </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1 voting Academic Board rep, </a:t>
            </a:r>
            <a:br>
              <a:rPr lang="en" sz="1200" b="0" i="0" u="none" strike="noStrike" cap="none">
                <a:solidFill>
                  <a:srgbClr val="FFFFFF"/>
                </a:solidFill>
                <a:latin typeface="Calibri"/>
                <a:ea typeface="Calibri"/>
                <a:cs typeface="Calibri"/>
                <a:sym typeface="Calibri"/>
              </a:rPr>
            </a:br>
            <a:r>
              <a:rPr lang="en" sz="1200" b="0" i="0" u="none" strike="noStrike" cap="none">
                <a:solidFill>
                  <a:srgbClr val="FFFFFF"/>
                </a:solidFill>
                <a:latin typeface="Calibri"/>
                <a:ea typeface="Calibri"/>
                <a:cs typeface="Calibri"/>
                <a:sym typeface="Calibri"/>
              </a:rPr>
              <a:t>1 non-voting Community Board rep</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Member logo / name listing </a:t>
            </a:r>
            <a:r>
              <a:rPr lang="en" sz="1200">
                <a:solidFill>
                  <a:srgbClr val="FFFFFF"/>
                </a:solidFill>
                <a:latin typeface="Calibri"/>
                <a:ea typeface="Calibri"/>
                <a:cs typeface="Calibri"/>
                <a:sym typeface="Calibri"/>
              </a:rPr>
              <a:t>on RISC-V</a:t>
            </a:r>
            <a:r>
              <a:rPr lang="en" sz="1200" b="0" i="0" u="none" strike="noStrike" cap="none">
                <a:solidFill>
                  <a:srgbClr val="FFFFFF"/>
                </a:solidFill>
                <a:latin typeface="Calibri"/>
                <a:ea typeface="Calibri"/>
                <a:cs typeface="Calibri"/>
                <a:sym typeface="Calibri"/>
              </a:rPr>
              <a:t> website, by member level</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Event registration discount</a:t>
            </a:r>
            <a:endParaRPr sz="1100" b="0" i="0" u="none" strike="noStrike" cap="none">
              <a:solidFill>
                <a:srgbClr val="FFFFFF"/>
              </a:solidFill>
              <a:latin typeface="Arial"/>
              <a:ea typeface="Arial"/>
              <a:cs typeface="Arial"/>
              <a:sym typeface="Arial"/>
            </a:endParaRPr>
          </a:p>
          <a:p>
            <a:pPr marL="165100" marR="0" lvl="0" indent="-88900" algn="l"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670" name="Google Shape;1670;p233"/>
          <p:cNvSpPr txBox="1"/>
          <p:nvPr/>
        </p:nvSpPr>
        <p:spPr>
          <a:xfrm>
            <a:off x="3123625" y="878400"/>
            <a:ext cx="2866200" cy="2846700"/>
          </a:xfrm>
          <a:prstGeom prst="rect">
            <a:avLst/>
          </a:prstGeom>
          <a:solidFill>
            <a:srgbClr val="0A37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600" b="1" i="0" u="none" strike="noStrike" cap="none">
                <a:solidFill>
                  <a:srgbClr val="FFFFFF"/>
                </a:solidFill>
                <a:latin typeface="Calibri"/>
                <a:ea typeface="Calibri"/>
                <a:cs typeface="Calibri"/>
                <a:sym typeface="Calibri"/>
              </a:rPr>
              <a:t>Strategic Member Benefits</a:t>
            </a:r>
            <a:endParaRPr sz="1600" b="0" i="0" u="none" strike="noStrike" cap="none">
              <a:solidFill>
                <a:srgbClr val="FFFFFF"/>
              </a:solidFill>
              <a:latin typeface="Calibri"/>
              <a:ea typeface="Calibri"/>
              <a:cs typeface="Calibri"/>
              <a:sym typeface="Calibri"/>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Community level benefits plus…</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Use of RISC-V Trademark for commercialization</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3 Board reps elected for Strategic tier, includes Premier members that do not otherwise have a board seat.</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Eligible to lead workgroup and/or committee</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Solution / Product listing highlighted on the RISC-V Exchange</a:t>
            </a:r>
            <a:endParaRPr sz="1200" b="0" i="0" u="none" strike="noStrike" cap="none">
              <a:solidFill>
                <a:srgbClr val="FFFFFF"/>
              </a:solidFill>
              <a:latin typeface="Calibri"/>
              <a:ea typeface="Calibri"/>
              <a:cs typeface="Calibri"/>
              <a:sym typeface="Calibri"/>
            </a:endParaRPr>
          </a:p>
          <a:p>
            <a:pPr marL="165100" marR="0" lvl="0" indent="-165100" algn="l" rtl="0">
              <a:lnSpc>
                <a:spcPct val="100000"/>
              </a:lnSpc>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1 case study a year</a:t>
            </a:r>
            <a:endParaRPr sz="1200">
              <a:solidFill>
                <a:srgbClr val="FFFFFF"/>
              </a:solidFill>
              <a:latin typeface="Calibri"/>
              <a:ea typeface="Calibri"/>
              <a:cs typeface="Calibri"/>
              <a:sym typeface="Calibri"/>
            </a:endParaRPr>
          </a:p>
          <a:p>
            <a:pPr marL="165100" marR="0" lvl="0" indent="-165100" algn="l" rtl="0">
              <a:lnSpc>
                <a:spcPct val="100000"/>
              </a:lnSpc>
              <a:spcBef>
                <a:spcPts val="0"/>
              </a:spcBef>
              <a:spcAft>
                <a:spcPts val="0"/>
              </a:spcAft>
              <a:buClr>
                <a:srgbClr val="FFFFFF"/>
              </a:buClr>
              <a:buSzPts val="1200"/>
              <a:buFont typeface="Calibri"/>
              <a:buChar char="•"/>
            </a:pPr>
            <a:r>
              <a:rPr lang="en" sz="1200" b="0" i="0" u="none" strike="noStrike" cap="none">
                <a:solidFill>
                  <a:srgbClr val="FFFFFF"/>
                </a:solidFill>
                <a:latin typeface="Calibri"/>
                <a:ea typeface="Calibri"/>
                <a:cs typeface="Calibri"/>
                <a:sym typeface="Calibri"/>
              </a:rPr>
              <a:t>1 blog per month</a:t>
            </a:r>
            <a:endParaRPr sz="1200" b="0" i="0" u="none" strike="noStrike" cap="none">
              <a:solidFill>
                <a:srgbClr val="FFFFFF"/>
              </a:solidFill>
              <a:latin typeface="Calibri"/>
              <a:ea typeface="Calibri"/>
              <a:cs typeface="Calibri"/>
              <a:sym typeface="Calibri"/>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1 social media spotlight per month</a:t>
            </a:r>
            <a:endParaRPr sz="1100" b="0" i="0" u="none" strike="noStrike" cap="none">
              <a:solidFill>
                <a:srgbClr val="FFFFFF"/>
              </a:solidFill>
              <a:latin typeface="Arial"/>
              <a:ea typeface="Arial"/>
              <a:cs typeface="Arial"/>
              <a:sym typeface="Arial"/>
            </a:endParaRPr>
          </a:p>
        </p:txBody>
      </p:sp>
      <p:sp>
        <p:nvSpPr>
          <p:cNvPr id="1671" name="Google Shape;1671;p233"/>
          <p:cNvSpPr txBox="1"/>
          <p:nvPr/>
        </p:nvSpPr>
        <p:spPr>
          <a:xfrm>
            <a:off x="177450" y="878425"/>
            <a:ext cx="2866200" cy="2846700"/>
          </a:xfrm>
          <a:prstGeom prst="rect">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600" b="1" i="0" u="none" strike="noStrike" cap="none">
                <a:solidFill>
                  <a:srgbClr val="FFFFFF"/>
                </a:solidFill>
                <a:latin typeface="Calibri"/>
                <a:ea typeface="Calibri"/>
                <a:cs typeface="Calibri"/>
                <a:sym typeface="Calibri"/>
              </a:rPr>
              <a:t>Premier Member Benefits</a:t>
            </a:r>
            <a:endParaRPr sz="1600" b="0" i="0" u="none" strike="noStrike" cap="none">
              <a:solidFill>
                <a:srgbClr val="FFFFFF"/>
              </a:solidFill>
              <a:latin typeface="Calibri"/>
              <a:ea typeface="Calibri"/>
              <a:cs typeface="Calibri"/>
              <a:sym typeface="Calibri"/>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Community level benefits plus…</a:t>
            </a:r>
            <a:endParaRPr sz="1100">
              <a:solidFill>
                <a:srgbClr val="FFFFFF"/>
              </a:solidFill>
            </a:endParaRPr>
          </a:p>
          <a:p>
            <a:pPr marL="165100" marR="0" lvl="0" indent="-165100" algn="l" rtl="0">
              <a:lnSpc>
                <a:spcPct val="100000"/>
              </a:lnSpc>
              <a:spcBef>
                <a:spcPts val="0"/>
              </a:spcBef>
              <a:spcAft>
                <a:spcPts val="0"/>
              </a:spcAft>
              <a:buClr>
                <a:srgbClr val="FFFFFF"/>
              </a:buClr>
              <a:buSzPts val="1200"/>
              <a:buFont typeface="Arial"/>
              <a:buChar char="•"/>
            </a:pPr>
            <a:r>
              <a:rPr lang="en" sz="1200">
                <a:solidFill>
                  <a:schemeClr val="lt1"/>
                </a:solidFill>
                <a:latin typeface="Calibri"/>
                <a:ea typeface="Calibri"/>
                <a:cs typeface="Calibri"/>
                <a:sym typeface="Calibri"/>
              </a:rPr>
              <a:t>Use of RISC-V Trademark for commercialization</a:t>
            </a:r>
            <a:endParaRPr sz="1100">
              <a:solidFill>
                <a:schemeClr val="lt1"/>
              </a:solidFil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Board seat and Technical Steering Committee seat included for $250k level</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Technical Steering Committee seat included for $100k level</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a:solidFill>
                  <a:srgbClr val="FFFFFF"/>
                </a:solidFill>
                <a:latin typeface="Calibri"/>
                <a:ea typeface="Calibri"/>
                <a:cs typeface="Calibri"/>
                <a:sym typeface="Calibri"/>
              </a:rPr>
              <a:t>Solution / Product listing highlighted on RISC-V Exchange</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a:solidFill>
                  <a:srgbClr val="FFFFFF"/>
                </a:solidFill>
                <a:latin typeface="Calibri"/>
                <a:ea typeface="Calibri"/>
                <a:cs typeface="Calibri"/>
                <a:sym typeface="Calibri"/>
              </a:rPr>
              <a:t>4 case studies a year</a:t>
            </a:r>
            <a:endParaRPr sz="1200">
              <a:solidFill>
                <a:srgbClr val="FFFFFF"/>
              </a:solidFill>
              <a:latin typeface="Calibri"/>
              <a:ea typeface="Calibri"/>
              <a:cs typeface="Calibri"/>
              <a:sym typeface="Calibri"/>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2 blogs per month</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2 social media spotlights per month</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Spotlight member profile</a:t>
            </a:r>
            <a:endParaRPr sz="1100" b="0" i="0" u="none" strike="noStrike" cap="none">
              <a:solidFill>
                <a:srgbClr val="FFFFFF"/>
              </a:solidFill>
              <a:latin typeface="Arial"/>
              <a:ea typeface="Arial"/>
              <a:cs typeface="Arial"/>
              <a:sym typeface="Arial"/>
            </a:endParaRPr>
          </a:p>
          <a:p>
            <a:pPr marL="165100" marR="0" lvl="0" indent="-165100" algn="l" rtl="0">
              <a:lnSpc>
                <a:spcPct val="100000"/>
              </a:lnSpc>
              <a:spcBef>
                <a:spcPts val="0"/>
              </a:spcBef>
              <a:spcAft>
                <a:spcPts val="0"/>
              </a:spcAft>
              <a:buClr>
                <a:srgbClr val="FFFFFF"/>
              </a:buClr>
              <a:buSzPts val="1200"/>
              <a:buFont typeface="Arial"/>
              <a:buChar char="•"/>
            </a:pPr>
            <a:r>
              <a:rPr lang="en" sz="1200" b="0" i="0" u="none" strike="noStrike" cap="none">
                <a:solidFill>
                  <a:srgbClr val="FFFFFF"/>
                </a:solidFill>
                <a:latin typeface="Calibri"/>
                <a:ea typeface="Calibri"/>
                <a:cs typeface="Calibri"/>
                <a:sym typeface="Calibri"/>
              </a:rPr>
              <a:t>Inclusion in event promotions</a:t>
            </a:r>
            <a:endParaRPr sz="1100" b="0" i="0" u="none" strike="noStrike" cap="none">
              <a:solidFill>
                <a:srgbClr val="FFFFFF"/>
              </a:solidFill>
              <a:latin typeface="Arial"/>
              <a:ea typeface="Arial"/>
              <a:cs typeface="Arial"/>
              <a:sym typeface="Arial"/>
            </a:endParaRPr>
          </a:p>
        </p:txBody>
      </p:sp>
      <p:sp>
        <p:nvSpPr>
          <p:cNvPr id="1672" name="Google Shape;1672;p233"/>
          <p:cNvSpPr txBox="1"/>
          <p:nvPr/>
        </p:nvSpPr>
        <p:spPr>
          <a:xfrm>
            <a:off x="161575" y="3725225"/>
            <a:ext cx="2866200" cy="13455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200"/>
              <a:buFont typeface="Calibri"/>
              <a:buNone/>
            </a:pPr>
            <a:r>
              <a:rPr lang="en" sz="1100" b="1" i="0" u="none" strike="noStrike" cap="none">
                <a:solidFill>
                  <a:srgbClr val="434343"/>
                </a:solidFill>
                <a:latin typeface="Calibri"/>
                <a:ea typeface="Calibri"/>
                <a:cs typeface="Calibri"/>
                <a:sym typeface="Calibri"/>
              </a:rPr>
              <a:t>Premier Requirements</a:t>
            </a:r>
            <a:endParaRPr sz="1000" b="0" i="0" u="none" strike="noStrike" cap="none">
              <a:solidFill>
                <a:srgbClr val="434343"/>
              </a:solidFill>
              <a:latin typeface="Arial"/>
              <a:ea typeface="Arial"/>
              <a:cs typeface="Arial"/>
              <a:sym typeface="Arial"/>
            </a:endParaRPr>
          </a:p>
          <a:p>
            <a:pPr marL="165100" marR="0" lvl="0" indent="-1587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Calibri"/>
                <a:ea typeface="Calibri"/>
                <a:cs typeface="Calibri"/>
                <a:sym typeface="Calibri"/>
              </a:rPr>
              <a:t>Membership open to any type of legal entity</a:t>
            </a:r>
            <a:endParaRPr sz="1000" b="0" i="0" u="none" strike="noStrike" cap="none">
              <a:solidFill>
                <a:srgbClr val="434343"/>
              </a:solidFill>
              <a:latin typeface="Arial"/>
              <a:ea typeface="Arial"/>
              <a:cs typeface="Arial"/>
              <a:sym typeface="Arial"/>
            </a:endParaRPr>
          </a:p>
          <a:p>
            <a:pPr marL="165100" marR="0" lvl="0" indent="-1587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Calibri"/>
                <a:ea typeface="Calibri"/>
                <a:cs typeface="Calibri"/>
                <a:sym typeface="Calibri"/>
              </a:rPr>
              <a:t>$250k Annual membership fee that includes Board seat and TSC seat</a:t>
            </a:r>
            <a:endParaRPr sz="1000" b="0" i="0" u="none" strike="noStrike" cap="none">
              <a:solidFill>
                <a:srgbClr val="434343"/>
              </a:solidFill>
              <a:latin typeface="Arial"/>
              <a:ea typeface="Arial"/>
              <a:cs typeface="Arial"/>
              <a:sym typeface="Arial"/>
            </a:endParaRPr>
          </a:p>
          <a:p>
            <a:pPr marL="165100" marR="0" lvl="0" indent="-1587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Calibri"/>
                <a:ea typeface="Calibri"/>
                <a:cs typeface="Calibri"/>
                <a:sym typeface="Calibri"/>
              </a:rPr>
              <a:t>$100k Annual membership fee that includes TSC seat</a:t>
            </a:r>
            <a:endParaRPr sz="1000" b="0" i="0" u="none" strike="noStrike" cap="none">
              <a:solidFill>
                <a:srgbClr val="434343"/>
              </a:solidFill>
              <a:latin typeface="Arial"/>
              <a:ea typeface="Arial"/>
              <a:cs typeface="Arial"/>
              <a:sym typeface="Arial"/>
            </a:endParaRPr>
          </a:p>
        </p:txBody>
      </p:sp>
      <p:sp>
        <p:nvSpPr>
          <p:cNvPr id="1673" name="Google Shape;1673;p233"/>
          <p:cNvSpPr txBox="1"/>
          <p:nvPr/>
        </p:nvSpPr>
        <p:spPr>
          <a:xfrm>
            <a:off x="3123625" y="3725276"/>
            <a:ext cx="2866200" cy="13455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200"/>
              <a:buFont typeface="Calibri"/>
              <a:buNone/>
            </a:pPr>
            <a:r>
              <a:rPr lang="en" sz="1100" b="1" i="0" u="none" strike="noStrike" cap="none">
                <a:solidFill>
                  <a:srgbClr val="434343"/>
                </a:solidFill>
                <a:latin typeface="Calibri"/>
                <a:ea typeface="Calibri"/>
                <a:cs typeface="Calibri"/>
                <a:sym typeface="Calibri"/>
              </a:rPr>
              <a:t>Strategic Member Requirements</a:t>
            </a:r>
            <a:endParaRPr sz="1000" b="0" i="0" u="none" strike="noStrike" cap="none">
              <a:solidFill>
                <a:srgbClr val="434343"/>
              </a:solidFill>
              <a:latin typeface="Arial"/>
              <a:ea typeface="Arial"/>
              <a:cs typeface="Arial"/>
              <a:sym typeface="Arial"/>
            </a:endParaRPr>
          </a:p>
          <a:p>
            <a:pPr marL="165100" marR="0" lvl="0" indent="-1587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Calibri"/>
                <a:ea typeface="Calibri"/>
                <a:cs typeface="Calibri"/>
                <a:sym typeface="Calibri"/>
              </a:rPr>
              <a:t>Membership open to any type of legal entity</a:t>
            </a:r>
            <a:endParaRPr sz="1000" b="0" i="0" u="none" strike="noStrike" cap="none">
              <a:solidFill>
                <a:srgbClr val="434343"/>
              </a:solidFill>
              <a:latin typeface="Arial"/>
              <a:ea typeface="Arial"/>
              <a:cs typeface="Arial"/>
              <a:sym typeface="Arial"/>
            </a:endParaRPr>
          </a:p>
          <a:p>
            <a:pPr marL="165100" marR="0" lvl="0" indent="-1587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Calibri"/>
                <a:ea typeface="Calibri"/>
                <a:cs typeface="Calibri"/>
                <a:sym typeface="Calibri"/>
              </a:rPr>
              <a:t>Annual membership fee based on employee size</a:t>
            </a:r>
            <a:endParaRPr sz="1000" b="0" i="0" u="none" strike="noStrike" cap="none">
              <a:solidFill>
                <a:srgbClr val="434343"/>
              </a:solidFill>
              <a:latin typeface="Arial"/>
              <a:ea typeface="Arial"/>
              <a:cs typeface="Arial"/>
              <a:sym typeface="Arial"/>
            </a:endParaRPr>
          </a:p>
          <a:p>
            <a:pPr marL="419100" marR="0" lvl="1" indent="-152400" algn="l" rtl="0">
              <a:lnSpc>
                <a:spcPct val="100000"/>
              </a:lnSpc>
              <a:spcBef>
                <a:spcPts val="0"/>
              </a:spcBef>
              <a:spcAft>
                <a:spcPts val="0"/>
              </a:spcAft>
              <a:buClr>
                <a:srgbClr val="434343"/>
              </a:buClr>
              <a:buSzPts val="1000"/>
              <a:buFont typeface="Arial"/>
              <a:buChar char="•"/>
            </a:pPr>
            <a:r>
              <a:rPr lang="en" sz="1000" b="0" i="0" u="none" strike="noStrike" cap="none">
                <a:solidFill>
                  <a:srgbClr val="434343"/>
                </a:solidFill>
                <a:latin typeface="Calibri"/>
                <a:ea typeface="Calibri"/>
                <a:cs typeface="Calibri"/>
                <a:sym typeface="Calibri"/>
              </a:rPr>
              <a:t>5,000+ employees: $35k</a:t>
            </a:r>
            <a:endParaRPr sz="900" b="0" i="0" u="none" strike="noStrike" cap="none">
              <a:solidFill>
                <a:srgbClr val="434343"/>
              </a:solidFill>
              <a:latin typeface="Arial"/>
              <a:ea typeface="Arial"/>
              <a:cs typeface="Arial"/>
              <a:sym typeface="Arial"/>
            </a:endParaRPr>
          </a:p>
          <a:p>
            <a:pPr marL="419100" marR="0" lvl="1" indent="-152400" algn="l" rtl="0">
              <a:lnSpc>
                <a:spcPct val="100000"/>
              </a:lnSpc>
              <a:spcBef>
                <a:spcPts val="0"/>
              </a:spcBef>
              <a:spcAft>
                <a:spcPts val="0"/>
              </a:spcAft>
              <a:buClr>
                <a:srgbClr val="434343"/>
              </a:buClr>
              <a:buSzPts val="1000"/>
              <a:buFont typeface="Arial"/>
              <a:buChar char="•"/>
            </a:pPr>
            <a:r>
              <a:rPr lang="en" sz="1000" b="0" i="0" u="none" strike="noStrike" cap="none">
                <a:solidFill>
                  <a:srgbClr val="434343"/>
                </a:solidFill>
                <a:latin typeface="Calibri"/>
                <a:ea typeface="Calibri"/>
                <a:cs typeface="Calibri"/>
                <a:sym typeface="Calibri"/>
              </a:rPr>
              <a:t>500-5,000 employees: $15k</a:t>
            </a:r>
            <a:endParaRPr sz="900" b="0" i="0" u="none" strike="noStrike" cap="none">
              <a:solidFill>
                <a:srgbClr val="434343"/>
              </a:solidFill>
              <a:latin typeface="Arial"/>
              <a:ea typeface="Arial"/>
              <a:cs typeface="Arial"/>
              <a:sym typeface="Arial"/>
            </a:endParaRPr>
          </a:p>
          <a:p>
            <a:pPr marL="419100" marR="0" lvl="1" indent="-152400" algn="l" rtl="0">
              <a:lnSpc>
                <a:spcPct val="100000"/>
              </a:lnSpc>
              <a:spcBef>
                <a:spcPts val="0"/>
              </a:spcBef>
              <a:spcAft>
                <a:spcPts val="0"/>
              </a:spcAft>
              <a:buClr>
                <a:srgbClr val="434343"/>
              </a:buClr>
              <a:buSzPts val="1000"/>
              <a:buFont typeface="Arial"/>
              <a:buChar char="•"/>
            </a:pPr>
            <a:r>
              <a:rPr lang="en" sz="1000">
                <a:solidFill>
                  <a:srgbClr val="434343"/>
                </a:solidFill>
                <a:latin typeface="Calibri"/>
                <a:ea typeface="Calibri"/>
                <a:cs typeface="Calibri"/>
                <a:sym typeface="Calibri"/>
              </a:rPr>
              <a:t>&lt;500 employees: $5k</a:t>
            </a:r>
            <a:endParaRPr sz="1000">
              <a:solidFill>
                <a:srgbClr val="434343"/>
              </a:solidFill>
              <a:latin typeface="Calibri"/>
              <a:ea typeface="Calibri"/>
              <a:cs typeface="Calibri"/>
              <a:sym typeface="Calibri"/>
            </a:endParaRPr>
          </a:p>
          <a:p>
            <a:pPr marL="419100" marR="0" lvl="1" indent="-152400" algn="l" rtl="0">
              <a:lnSpc>
                <a:spcPct val="100000"/>
              </a:lnSpc>
              <a:spcBef>
                <a:spcPts val="0"/>
              </a:spcBef>
              <a:spcAft>
                <a:spcPts val="0"/>
              </a:spcAft>
              <a:buClr>
                <a:srgbClr val="434343"/>
              </a:buClr>
              <a:buSzPts val="1000"/>
              <a:buFont typeface="Arial"/>
              <a:buChar char="•"/>
            </a:pPr>
            <a:r>
              <a:rPr lang="en" sz="1000">
                <a:solidFill>
                  <a:srgbClr val="434343"/>
                </a:solidFill>
                <a:latin typeface="Calibri"/>
                <a:ea typeface="Calibri"/>
                <a:cs typeface="Calibri"/>
                <a:sym typeface="Calibri"/>
              </a:rPr>
              <a:t>&lt;10 employees &amp; company &lt;2 yrs old: $2k</a:t>
            </a:r>
            <a:endParaRPr sz="1000">
              <a:solidFill>
                <a:srgbClr val="434343"/>
              </a:solidFill>
              <a:latin typeface="Calibri"/>
              <a:ea typeface="Calibri"/>
              <a:cs typeface="Calibri"/>
              <a:sym typeface="Calibri"/>
            </a:endParaRPr>
          </a:p>
        </p:txBody>
      </p:sp>
      <p:sp>
        <p:nvSpPr>
          <p:cNvPr id="1674" name="Google Shape;1674;p233"/>
          <p:cNvSpPr txBox="1"/>
          <p:nvPr/>
        </p:nvSpPr>
        <p:spPr>
          <a:xfrm>
            <a:off x="6099300" y="3725276"/>
            <a:ext cx="2866200" cy="13455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200"/>
              <a:buFont typeface="Calibri"/>
              <a:buNone/>
            </a:pPr>
            <a:r>
              <a:rPr lang="en" sz="1100" b="1" i="0" u="none" strike="noStrike" cap="none">
                <a:solidFill>
                  <a:srgbClr val="434343"/>
                </a:solidFill>
                <a:latin typeface="Calibri"/>
                <a:ea typeface="Calibri"/>
                <a:cs typeface="Calibri"/>
                <a:sym typeface="Calibri"/>
              </a:rPr>
              <a:t>Community Requirements</a:t>
            </a:r>
            <a:endParaRPr sz="1000" b="0" i="0" u="none" strike="noStrike" cap="none">
              <a:solidFill>
                <a:srgbClr val="434343"/>
              </a:solidFill>
              <a:latin typeface="Arial"/>
              <a:ea typeface="Arial"/>
              <a:cs typeface="Arial"/>
              <a:sym typeface="Arial"/>
            </a:endParaRPr>
          </a:p>
          <a:p>
            <a:pPr marL="165100" marR="0" lvl="0" indent="-1587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Calibri"/>
                <a:ea typeface="Calibri"/>
                <a:cs typeface="Calibri"/>
                <a:sym typeface="Calibri"/>
              </a:rPr>
              <a:t>Membership open to </a:t>
            </a:r>
            <a:endParaRPr sz="1100" b="0" i="0" u="none" strike="noStrike" cap="none">
              <a:solidFill>
                <a:srgbClr val="434343"/>
              </a:solidFill>
              <a:latin typeface="Calibri"/>
              <a:ea typeface="Calibri"/>
              <a:cs typeface="Calibri"/>
              <a:sym typeface="Calibri"/>
            </a:endParaRPr>
          </a:p>
          <a:p>
            <a:pPr marL="457200" marR="0" lvl="1" indent="-2984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Calibri"/>
                <a:ea typeface="Calibri"/>
                <a:cs typeface="Calibri"/>
                <a:sym typeface="Calibri"/>
              </a:rPr>
              <a:t>academic institutions,</a:t>
            </a:r>
            <a:endParaRPr sz="1100">
              <a:solidFill>
                <a:srgbClr val="434343"/>
              </a:solidFill>
              <a:latin typeface="Calibri"/>
              <a:ea typeface="Calibri"/>
              <a:cs typeface="Calibri"/>
              <a:sym typeface="Calibri"/>
            </a:endParaRPr>
          </a:p>
          <a:p>
            <a:pPr marL="457200" marR="0" lvl="1" indent="-2984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Calibri"/>
                <a:ea typeface="Calibri"/>
                <a:cs typeface="Calibri"/>
                <a:sym typeface="Calibri"/>
              </a:rPr>
              <a:t>non-profits, </a:t>
            </a:r>
            <a:endParaRPr sz="1100">
              <a:solidFill>
                <a:srgbClr val="434343"/>
              </a:solidFill>
              <a:latin typeface="Calibri"/>
              <a:ea typeface="Calibri"/>
              <a:cs typeface="Calibri"/>
              <a:sym typeface="Calibri"/>
            </a:endParaRPr>
          </a:p>
          <a:p>
            <a:pPr marL="457200" marR="0" lvl="1" indent="-2984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Calibri"/>
                <a:ea typeface="Calibri"/>
                <a:cs typeface="Calibri"/>
                <a:sym typeface="Calibri"/>
              </a:rPr>
              <a:t>individuals not representing a legal entity</a:t>
            </a:r>
            <a:endParaRPr sz="1000" b="0" i="0" u="none" strike="noStrike" cap="none">
              <a:solidFill>
                <a:srgbClr val="434343"/>
              </a:solidFill>
              <a:latin typeface="Arial"/>
              <a:ea typeface="Arial"/>
              <a:cs typeface="Arial"/>
              <a:sym typeface="Arial"/>
            </a:endParaRPr>
          </a:p>
          <a:p>
            <a:pPr marL="165100" marR="0" lvl="0" indent="-158750" algn="l" rtl="0">
              <a:lnSpc>
                <a:spcPct val="100000"/>
              </a:lnSpc>
              <a:spcBef>
                <a:spcPts val="0"/>
              </a:spcBef>
              <a:spcAft>
                <a:spcPts val="0"/>
              </a:spcAft>
              <a:buClr>
                <a:srgbClr val="434343"/>
              </a:buClr>
              <a:buSzPts val="1100"/>
              <a:buFont typeface="Arial"/>
              <a:buChar char="•"/>
            </a:pPr>
            <a:r>
              <a:rPr lang="en" sz="1100" b="0" i="0" u="none" strike="noStrike" cap="none">
                <a:solidFill>
                  <a:srgbClr val="434343"/>
                </a:solidFill>
                <a:latin typeface="Calibri"/>
                <a:ea typeface="Calibri"/>
                <a:cs typeface="Calibri"/>
                <a:sym typeface="Calibri"/>
              </a:rPr>
              <a:t>No annual membership fee</a:t>
            </a:r>
            <a:endParaRPr sz="1000" b="0" i="0" u="none" strike="noStrike" cap="none">
              <a:solidFill>
                <a:srgbClr val="434343"/>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orbel"/>
              <a:buNone/>
            </a:pPr>
            <a:endParaRPr sz="1100" b="0" i="0" u="none" strike="noStrike" cap="none">
              <a:solidFill>
                <a:srgbClr val="FFFFFF"/>
              </a:solidFill>
              <a:latin typeface="Calibri"/>
              <a:ea typeface="Calibri"/>
              <a:cs typeface="Calibri"/>
              <a:sym typeface="Calibri"/>
            </a:endParaRPr>
          </a:p>
        </p:txBody>
      </p:sp>
      <p:sp>
        <p:nvSpPr>
          <p:cNvPr id="1675" name="Google Shape;1675;p233"/>
          <p:cNvSpPr/>
          <p:nvPr/>
        </p:nvSpPr>
        <p:spPr>
          <a:xfrm>
            <a:off x="100800" y="1163303"/>
            <a:ext cx="8942400" cy="2549100"/>
          </a:xfrm>
          <a:prstGeom prst="rect">
            <a:avLst/>
          </a:prstGeom>
          <a:solidFill>
            <a:srgbClr val="FFFFFF">
              <a:alpha val="3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76" name="Google Shape;1676;p2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256425" y="474159"/>
            <a:ext cx="1460651" cy="232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234"/>
          <p:cNvSpPr txBox="1">
            <a:spLocks noGrp="1"/>
          </p:cNvSpPr>
          <p:nvPr>
            <p:ph type="ctrTitle"/>
          </p:nvPr>
        </p:nvSpPr>
        <p:spPr>
          <a:xfrm>
            <a:off x="597850" y="1896424"/>
            <a:ext cx="8034000" cy="21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a:p>
            <a:pPr marL="0" lvl="0" indent="0" algn="ctr" rtl="0">
              <a:spcBef>
                <a:spcPts val="0"/>
              </a:spcBef>
              <a:spcAft>
                <a:spcPts val="0"/>
              </a:spcAft>
              <a:buNone/>
            </a:pPr>
            <a:r>
              <a:rPr lang="en"/>
              <a:t>Questions: info@riscv.org</a:t>
            </a:r>
            <a:endParaRPr/>
          </a:p>
        </p:txBody>
      </p:sp>
      <p:sp>
        <p:nvSpPr>
          <p:cNvPr id="1682" name="Google Shape;1682;p234"/>
          <p:cNvSpPr txBox="1">
            <a:spLocks noGrp="1"/>
          </p:cNvSpPr>
          <p:nvPr>
            <p:ph type="subTitle" idx="1"/>
          </p:nvPr>
        </p:nvSpPr>
        <p:spPr>
          <a:xfrm>
            <a:off x="597846" y="4033587"/>
            <a:ext cx="8034000" cy="50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95"/>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3800">
                <a:latin typeface="Open Sans"/>
                <a:ea typeface="Open Sans"/>
                <a:cs typeface="Open Sans"/>
                <a:sym typeface="Open Sans"/>
              </a:rPr>
              <a:t>Unconstrained </a:t>
            </a:r>
            <a:r>
              <a:rPr lang="en" sz="3800" b="1">
                <a:latin typeface="Open Sans"/>
                <a:ea typeface="Open Sans"/>
                <a:cs typeface="Open Sans"/>
                <a:sym typeface="Open Sans"/>
              </a:rPr>
              <a:t>Opportunity</a:t>
            </a:r>
            <a:endParaRPr sz="3800" b="1">
              <a:latin typeface="Open Sans"/>
              <a:ea typeface="Open Sans"/>
              <a:cs typeface="Open Sans"/>
              <a:sym typeface="Open Sans"/>
            </a:endParaRPr>
          </a:p>
        </p:txBody>
      </p:sp>
      <p:sp>
        <p:nvSpPr>
          <p:cNvPr id="1218" name="Google Shape;1218;p195"/>
          <p:cNvSpPr/>
          <p:nvPr/>
        </p:nvSpPr>
        <p:spPr>
          <a:xfrm>
            <a:off x="-11430" y="1902213"/>
            <a:ext cx="2474400" cy="2108400"/>
          </a:xfrm>
          <a:prstGeom prst="rect">
            <a:avLst/>
          </a:prstGeom>
          <a:solidFill>
            <a:srgbClr val="9B9B9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219" name="Google Shape;1219;p195"/>
          <p:cNvSpPr txBox="1">
            <a:spLocks noGrp="1"/>
          </p:cNvSpPr>
          <p:nvPr>
            <p:ph type="body" idx="1"/>
          </p:nvPr>
        </p:nvSpPr>
        <p:spPr>
          <a:xfrm>
            <a:off x="112059" y="2003456"/>
            <a:ext cx="2350800" cy="1833600"/>
          </a:xfrm>
          <a:prstGeom prst="rect">
            <a:avLst/>
          </a:prstGeom>
          <a:noFill/>
          <a:ln>
            <a:noFill/>
          </a:ln>
        </p:spPr>
        <p:txBody>
          <a:bodyPr spcFirstLastPara="1" wrap="square" lIns="67850" tIns="33350" rIns="67850" bIns="33350" anchor="t" anchorCtr="0">
            <a:noAutofit/>
          </a:bodyPr>
          <a:lstStyle/>
          <a:p>
            <a:pPr marL="101600" lvl="0" indent="0" algn="l" rtl="0">
              <a:lnSpc>
                <a:spcPct val="100000"/>
              </a:lnSpc>
              <a:spcBef>
                <a:spcPts val="500"/>
              </a:spcBef>
              <a:spcAft>
                <a:spcPts val="0"/>
              </a:spcAft>
              <a:buSzPts val="1100"/>
              <a:buNone/>
            </a:pPr>
            <a:r>
              <a:rPr lang="en" sz="1500" b="1">
                <a:solidFill>
                  <a:srgbClr val="FFFFFF"/>
                </a:solidFill>
              </a:rPr>
              <a:t>Barriers removed</a:t>
            </a:r>
            <a:endParaRPr>
              <a:solidFill>
                <a:srgbClr val="FFFFFF"/>
              </a:solidFill>
            </a:endParaRPr>
          </a:p>
          <a:p>
            <a:pPr marL="287337" lvl="0" indent="-179387" algn="l" rtl="0">
              <a:lnSpc>
                <a:spcPct val="100000"/>
              </a:lnSpc>
              <a:spcBef>
                <a:spcPts val="900"/>
              </a:spcBef>
              <a:spcAft>
                <a:spcPts val="0"/>
              </a:spcAft>
              <a:buClr>
                <a:srgbClr val="FFFFFF"/>
              </a:buClr>
              <a:buSzPts val="1100"/>
              <a:buFont typeface="Noto Sans Symbols"/>
              <a:buChar char="▪"/>
            </a:pPr>
            <a:r>
              <a:rPr lang="en" sz="1500">
                <a:solidFill>
                  <a:srgbClr val="FFFFFF"/>
                </a:solidFill>
              </a:rPr>
              <a:t>Design risk</a:t>
            </a:r>
            <a:endParaRPr>
              <a:solidFill>
                <a:srgbClr val="FFFFFF"/>
              </a:solidFill>
            </a:endParaRPr>
          </a:p>
          <a:p>
            <a:pPr marL="287337" lvl="0" indent="-179387" algn="l" rtl="0">
              <a:lnSpc>
                <a:spcPct val="100000"/>
              </a:lnSpc>
              <a:spcBef>
                <a:spcPts val="900"/>
              </a:spcBef>
              <a:spcAft>
                <a:spcPts val="0"/>
              </a:spcAft>
              <a:buClr>
                <a:srgbClr val="FFFFFF"/>
              </a:buClr>
              <a:buSzPts val="1100"/>
              <a:buFont typeface="Noto Sans Symbols"/>
              <a:buChar char="▪"/>
            </a:pPr>
            <a:r>
              <a:rPr lang="en" sz="1500">
                <a:solidFill>
                  <a:srgbClr val="FFFFFF"/>
                </a:solidFill>
              </a:rPr>
              <a:t>Cost of entry</a:t>
            </a:r>
            <a:endParaRPr>
              <a:solidFill>
                <a:srgbClr val="FFFFFF"/>
              </a:solidFill>
            </a:endParaRPr>
          </a:p>
          <a:p>
            <a:pPr marL="287337" lvl="0" indent="-179387" algn="l" rtl="0">
              <a:lnSpc>
                <a:spcPct val="100000"/>
              </a:lnSpc>
              <a:spcBef>
                <a:spcPts val="900"/>
              </a:spcBef>
              <a:spcAft>
                <a:spcPts val="0"/>
              </a:spcAft>
              <a:buClr>
                <a:srgbClr val="FFFFFF"/>
              </a:buClr>
              <a:buSzPts val="1100"/>
              <a:buFont typeface="Noto Sans Symbols"/>
              <a:buChar char="▪"/>
            </a:pPr>
            <a:r>
              <a:rPr lang="en" sz="1500">
                <a:solidFill>
                  <a:srgbClr val="FFFFFF"/>
                </a:solidFill>
              </a:rPr>
              <a:t>Partner limitations</a:t>
            </a:r>
            <a:endParaRPr>
              <a:solidFill>
                <a:srgbClr val="FFFFFF"/>
              </a:solidFill>
            </a:endParaRPr>
          </a:p>
          <a:p>
            <a:pPr marL="287337" lvl="0" indent="-179387" algn="l" rtl="0">
              <a:lnSpc>
                <a:spcPct val="100000"/>
              </a:lnSpc>
              <a:spcBef>
                <a:spcPts val="900"/>
              </a:spcBef>
              <a:spcAft>
                <a:spcPts val="500"/>
              </a:spcAft>
              <a:buClr>
                <a:srgbClr val="FFFFFF"/>
              </a:buClr>
              <a:buSzPts val="1100"/>
              <a:buFont typeface="Noto Sans Symbols"/>
              <a:buChar char="▪"/>
            </a:pPr>
            <a:r>
              <a:rPr lang="en" sz="1500">
                <a:solidFill>
                  <a:srgbClr val="FFFFFF"/>
                </a:solidFill>
              </a:rPr>
              <a:t>Supply chain</a:t>
            </a:r>
            <a:endParaRPr>
              <a:solidFill>
                <a:srgbClr val="FFFFFF"/>
              </a:solidFill>
            </a:endParaRPr>
          </a:p>
        </p:txBody>
      </p:sp>
      <p:sp>
        <p:nvSpPr>
          <p:cNvPr id="1220" name="Google Shape;1220;p195"/>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1221" name="Google Shape;1221;p195"/>
          <p:cNvSpPr txBox="1"/>
          <p:nvPr/>
        </p:nvSpPr>
        <p:spPr>
          <a:xfrm>
            <a:off x="2909047" y="1331256"/>
            <a:ext cx="6235200" cy="542700"/>
          </a:xfrm>
          <a:prstGeom prst="rect">
            <a:avLst/>
          </a:prstGeom>
          <a:gradFill>
            <a:gsLst>
              <a:gs pos="0">
                <a:srgbClr val="0A3799">
                  <a:alpha val="85490"/>
                </a:srgbClr>
              </a:gs>
              <a:gs pos="100000">
                <a:srgbClr val="0A6B7C">
                  <a:alpha val="85490"/>
                </a:srgbClr>
              </a:gs>
            </a:gsLst>
            <a:lin ang="0" scaled="0"/>
          </a:gradFill>
          <a:ln>
            <a:noFill/>
          </a:ln>
        </p:spPr>
        <p:txBody>
          <a:bodyPr spcFirstLastPara="1" wrap="square" lIns="67850" tIns="33350" rIns="67850" bIns="33350" anchor="t" anchorCtr="0">
            <a:noAutofit/>
          </a:bodyPr>
          <a:lstStyle/>
          <a:p>
            <a:pPr marL="101600" marR="0" lvl="0" indent="0" algn="l" rtl="0">
              <a:lnSpc>
                <a:spcPct val="100000"/>
              </a:lnSpc>
              <a:spcBef>
                <a:spcPts val="0"/>
              </a:spcBef>
              <a:spcAft>
                <a:spcPts val="0"/>
              </a:spcAft>
              <a:buClr>
                <a:srgbClr val="333333"/>
              </a:buClr>
              <a:buSzPts val="1100"/>
              <a:buFont typeface="Corbel"/>
              <a:buNone/>
            </a:pPr>
            <a:r>
              <a:rPr lang="en" sz="2800" b="1" i="0" u="none" strike="noStrike" cap="none">
                <a:solidFill>
                  <a:schemeClr val="lt1"/>
                </a:solidFill>
                <a:latin typeface="Open Sans"/>
                <a:ea typeface="Open Sans"/>
                <a:cs typeface="Open Sans"/>
                <a:sym typeface="Open Sans"/>
              </a:rPr>
              <a:t>RISC-V Business Model</a:t>
            </a:r>
            <a:endParaRPr sz="1400" b="0" i="0" u="none" strike="noStrike" cap="none">
              <a:solidFill>
                <a:srgbClr val="000000"/>
              </a:solidFill>
              <a:latin typeface="Open Sans"/>
              <a:ea typeface="Open Sans"/>
              <a:cs typeface="Open Sans"/>
              <a:sym typeface="Open Sans"/>
            </a:endParaRPr>
          </a:p>
        </p:txBody>
      </p:sp>
      <p:pic>
        <p:nvPicPr>
          <p:cNvPr id="1222" name="Google Shape;1222;p19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953516" y="2646487"/>
            <a:ext cx="1928202" cy="2034707"/>
          </a:xfrm>
          <a:prstGeom prst="rect">
            <a:avLst/>
          </a:prstGeom>
          <a:noFill/>
          <a:ln>
            <a:noFill/>
          </a:ln>
        </p:spPr>
      </p:pic>
      <p:sp>
        <p:nvSpPr>
          <p:cNvPr id="1223" name="Google Shape;1223;p195"/>
          <p:cNvSpPr txBox="1"/>
          <p:nvPr/>
        </p:nvSpPr>
        <p:spPr>
          <a:xfrm>
            <a:off x="5040279" y="2006645"/>
            <a:ext cx="1660200" cy="484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A6B7C"/>
                </a:solidFill>
                <a:latin typeface="Open Sans"/>
                <a:ea typeface="Open Sans"/>
                <a:cs typeface="Open Sans"/>
                <a:sym typeface="Open Sans"/>
              </a:rPr>
              <a:t>Collaboration partners</a:t>
            </a:r>
            <a:endParaRPr sz="1400" b="0" i="0" u="none" strike="noStrike" cap="none">
              <a:solidFill>
                <a:srgbClr val="0A6B7C"/>
              </a:solidFill>
              <a:latin typeface="Open Sans"/>
              <a:ea typeface="Open Sans"/>
              <a:cs typeface="Open Sans"/>
              <a:sym typeface="Open Sans"/>
            </a:endParaRPr>
          </a:p>
        </p:txBody>
      </p:sp>
      <p:sp>
        <p:nvSpPr>
          <p:cNvPr id="1224" name="Google Shape;1224;p195"/>
          <p:cNvSpPr txBox="1"/>
          <p:nvPr/>
        </p:nvSpPr>
        <p:spPr>
          <a:xfrm>
            <a:off x="6626678" y="3847682"/>
            <a:ext cx="1660200" cy="484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Expanded</a:t>
            </a:r>
            <a:endParaRPr sz="1400" b="0" i="0" u="none" strike="noStrike" cap="none">
              <a:solidFill>
                <a:schemeClr val="accent3"/>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geographies</a:t>
            </a:r>
            <a:endParaRPr sz="1400" b="0" i="0" u="none" strike="noStrike" cap="none">
              <a:solidFill>
                <a:schemeClr val="accent3"/>
              </a:solidFill>
              <a:latin typeface="Open Sans"/>
              <a:ea typeface="Open Sans"/>
              <a:cs typeface="Open Sans"/>
              <a:sym typeface="Open Sans"/>
            </a:endParaRPr>
          </a:p>
        </p:txBody>
      </p:sp>
      <p:sp>
        <p:nvSpPr>
          <p:cNvPr id="1225" name="Google Shape;1225;p195"/>
          <p:cNvSpPr txBox="1"/>
          <p:nvPr/>
        </p:nvSpPr>
        <p:spPr>
          <a:xfrm>
            <a:off x="6721652" y="2702490"/>
            <a:ext cx="16602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Supply chain</a:t>
            </a:r>
            <a:endParaRPr sz="1100" b="0" i="0" u="none" strike="noStrike" cap="none">
              <a:solidFill>
                <a:schemeClr val="accent3"/>
              </a:solidFill>
              <a:latin typeface="Open Sans"/>
              <a:ea typeface="Open Sans"/>
              <a:cs typeface="Open Sans"/>
              <a:sym typeface="Open Sans"/>
            </a:endParaRPr>
          </a:p>
        </p:txBody>
      </p:sp>
      <p:sp>
        <p:nvSpPr>
          <p:cNvPr id="1226" name="Google Shape;1226;p195"/>
          <p:cNvSpPr txBox="1"/>
          <p:nvPr/>
        </p:nvSpPr>
        <p:spPr>
          <a:xfrm>
            <a:off x="3453882" y="3847682"/>
            <a:ext cx="1660200" cy="484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Expanded markets</a:t>
            </a:r>
            <a:endParaRPr sz="1400" b="0" i="0" u="none" strike="noStrike" cap="none">
              <a:solidFill>
                <a:schemeClr val="accent3"/>
              </a:solidFill>
              <a:latin typeface="Open Sans"/>
              <a:ea typeface="Open Sans"/>
              <a:cs typeface="Open Sans"/>
              <a:sym typeface="Open Sans"/>
            </a:endParaRPr>
          </a:p>
        </p:txBody>
      </p:sp>
      <p:sp>
        <p:nvSpPr>
          <p:cNvPr id="1227" name="Google Shape;1227;p195"/>
          <p:cNvSpPr txBox="1"/>
          <p:nvPr/>
        </p:nvSpPr>
        <p:spPr>
          <a:xfrm>
            <a:off x="3219052" y="2702490"/>
            <a:ext cx="16602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Development</a:t>
            </a:r>
            <a:endParaRPr sz="1100" b="0" i="0" u="none" strike="noStrike" cap="none">
              <a:solidFill>
                <a:schemeClr val="accent3"/>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9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3600"/>
              <a:buNone/>
            </a:pPr>
            <a:r>
              <a:rPr lang="en"/>
              <a:t>Beyond removing barriers, </a:t>
            </a:r>
            <a:br>
              <a:rPr lang="en"/>
            </a:br>
            <a:r>
              <a:rPr lang="en"/>
              <a:t>RISC-V fuels our community to </a:t>
            </a:r>
            <a:br>
              <a:rPr lang="en"/>
            </a:br>
            <a:r>
              <a:rPr lang="en">
                <a:solidFill>
                  <a:schemeClr val="accent1"/>
                </a:solidFill>
              </a:rPr>
              <a:t>seize growing opportunities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197"/>
          <p:cNvSpPr/>
          <p:nvPr/>
        </p:nvSpPr>
        <p:spPr>
          <a:xfrm>
            <a:off x="4827684" y="0"/>
            <a:ext cx="43164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38" name="Google Shape;1238;p197"/>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None/>
            </a:pPr>
            <a:r>
              <a:rPr lang="en" sz="2400">
                <a:solidFill>
                  <a:schemeClr val="lt1"/>
                </a:solidFill>
              </a:rPr>
              <a:t>By 2025, 40% of application-specific integrated circuits (ASICs) will be designed by OEMs, up from around 30% today. </a:t>
            </a:r>
            <a:br>
              <a:rPr lang="en" sz="2400">
                <a:solidFill>
                  <a:schemeClr val="lt1"/>
                </a:solidFill>
              </a:rPr>
            </a:br>
            <a:br>
              <a:rPr lang="en" sz="2400">
                <a:solidFill>
                  <a:schemeClr val="lt1"/>
                </a:solidFill>
              </a:rPr>
            </a:br>
            <a:r>
              <a:rPr lang="en" sz="1600" b="0" i="1">
                <a:solidFill>
                  <a:schemeClr val="lt1"/>
                </a:solidFill>
              </a:rPr>
              <a:t>Custom ICs Based on RISC-V Will Enable Cost-Effective IoT Product Differentiation</a:t>
            </a:r>
            <a:br>
              <a:rPr lang="en" sz="1600" b="0" i="1">
                <a:solidFill>
                  <a:schemeClr val="lt1"/>
                </a:solidFill>
              </a:rPr>
            </a:br>
            <a:br>
              <a:rPr lang="en" sz="1600" b="0" i="1">
                <a:solidFill>
                  <a:schemeClr val="lt1"/>
                </a:solidFill>
              </a:rPr>
            </a:br>
            <a:r>
              <a:rPr lang="en" sz="1600" b="0" i="1">
                <a:solidFill>
                  <a:schemeClr val="lt1"/>
                </a:solidFill>
              </a:rPr>
              <a:t>Gartner, June 2020</a:t>
            </a:r>
            <a:br>
              <a:rPr lang="en" sz="2400">
                <a:solidFill>
                  <a:schemeClr val="lt1"/>
                </a:solidFill>
              </a:rPr>
            </a:br>
            <a:endParaRPr sz="2400"/>
          </a:p>
        </p:txBody>
      </p:sp>
      <p:sp>
        <p:nvSpPr>
          <p:cNvPr id="1239" name="Google Shape;1239;p197"/>
          <p:cNvSpPr txBox="1"/>
          <p:nvPr/>
        </p:nvSpPr>
        <p:spPr>
          <a:xfrm>
            <a:off x="6941956" y="4807267"/>
            <a:ext cx="1718100" cy="2283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 sz="1400" b="0" i="0" u="none" strike="noStrike" cap="none">
                <a:solidFill>
                  <a:srgbClr val="7F7F7F"/>
                </a:solidFill>
                <a:latin typeface="Calibri"/>
                <a:ea typeface="Calibri"/>
                <a:cs typeface="Calibri"/>
                <a:sym typeface="Calibri"/>
              </a:rPr>
              <a:t>Source: Gartner</a:t>
            </a:r>
            <a:endParaRPr sz="1400" b="0" i="0" u="none" strike="noStrike" cap="none">
              <a:solidFill>
                <a:srgbClr val="7F7F7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pic>
        <p:nvPicPr>
          <p:cNvPr id="1244" name="Google Shape;1244;p198"/>
          <p:cNvPicPr preferRelativeResize="0"/>
          <p:nvPr/>
        </p:nvPicPr>
        <p:blipFill rotWithShape="1">
          <a:blip r:embed="rId3" cstate="screen">
            <a:alphaModFix/>
            <a:extLst>
              <a:ext uri="{28A0092B-C50C-407E-A947-70E740481C1C}">
                <a14:useLocalDpi xmlns:a14="http://schemas.microsoft.com/office/drawing/2010/main"/>
              </a:ext>
            </a:extLst>
          </a:blip>
          <a:srcRect t="13691" b="3882"/>
          <a:stretch/>
        </p:blipFill>
        <p:spPr>
          <a:xfrm>
            <a:off x="384225" y="1277956"/>
            <a:ext cx="8448075" cy="3252848"/>
          </a:xfrm>
          <a:prstGeom prst="rect">
            <a:avLst/>
          </a:prstGeom>
          <a:noFill/>
          <a:ln>
            <a:noFill/>
          </a:ln>
        </p:spPr>
      </p:pic>
      <p:sp>
        <p:nvSpPr>
          <p:cNvPr id="1245" name="Google Shape;1245;p198"/>
          <p:cNvSpPr txBox="1"/>
          <p:nvPr/>
        </p:nvSpPr>
        <p:spPr>
          <a:xfrm>
            <a:off x="6127780" y="4607922"/>
            <a:ext cx="2532000" cy="4437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Source: Gartner </a:t>
            </a:r>
            <a:br>
              <a:rPr lang="en" sz="1400" b="0" i="0" u="none" strike="noStrike" cap="none">
                <a:solidFill>
                  <a:srgbClr val="000000"/>
                </a:solidFill>
                <a:latin typeface="Calibri"/>
                <a:ea typeface="Calibri"/>
                <a:cs typeface="Calibri"/>
                <a:sym typeface="Calibri"/>
              </a:rPr>
            </a:br>
            <a:r>
              <a:rPr lang="en" sz="1400" b="0" i="0" u="none" strike="noStrike" cap="none">
                <a:solidFill>
                  <a:srgbClr val="000000"/>
                </a:solidFill>
                <a:latin typeface="Calibri"/>
                <a:ea typeface="Calibri"/>
                <a:cs typeface="Calibri"/>
                <a:sym typeface="Calibri"/>
              </a:rPr>
              <a:t>ID: 46523_C</a:t>
            </a:r>
            <a:endParaRPr sz="1400" b="0" i="0" u="none" strike="noStrike" cap="none">
              <a:solidFill>
                <a:srgbClr val="000000"/>
              </a:solidFill>
              <a:latin typeface="Calibri"/>
              <a:ea typeface="Calibri"/>
              <a:cs typeface="Calibri"/>
              <a:sym typeface="Calibri"/>
            </a:endParaRPr>
          </a:p>
        </p:txBody>
      </p:sp>
      <p:sp>
        <p:nvSpPr>
          <p:cNvPr id="1246" name="Google Shape;1246;p198"/>
          <p:cNvSpPr txBox="1">
            <a:spLocks noGrp="1"/>
          </p:cNvSpPr>
          <p:nvPr>
            <p:ph type="title"/>
          </p:nvPr>
        </p:nvSpPr>
        <p:spPr>
          <a:xfrm>
            <a:off x="247018" y="216425"/>
            <a:ext cx="85854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sz="2400"/>
              <a:t>RISC-V’s open model will spur adoption by cloud service providers and streamline resources for chip vendors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99"/>
          <p:cNvSpPr txBox="1">
            <a:spLocks noGrp="1"/>
          </p:cNvSpPr>
          <p:nvPr>
            <p:ph type="title"/>
          </p:nvPr>
        </p:nvSpPr>
        <p:spPr>
          <a:xfrm>
            <a:off x="277031" y="349776"/>
            <a:ext cx="2509500" cy="414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434343"/>
              </a:buClr>
              <a:buSzPts val="4000"/>
              <a:buNone/>
            </a:pPr>
            <a:r>
              <a:rPr lang="en" sz="3200" b="1">
                <a:latin typeface="Open Sans"/>
                <a:ea typeface="Open Sans"/>
                <a:cs typeface="Open Sans"/>
                <a:sym typeface="Open Sans"/>
              </a:rPr>
              <a:t>30 billion connected and IoT devices </a:t>
            </a:r>
            <a:r>
              <a:rPr lang="en" sz="2400">
                <a:latin typeface="Open Sans"/>
                <a:ea typeface="Open Sans"/>
                <a:cs typeface="Open Sans"/>
                <a:sym typeface="Open Sans"/>
              </a:rPr>
              <a:t>demand security and custom processors</a:t>
            </a:r>
            <a:endParaRPr sz="3200">
              <a:latin typeface="Open Sans"/>
              <a:ea typeface="Open Sans"/>
              <a:cs typeface="Open Sans"/>
              <a:sym typeface="Open Sans"/>
            </a:endParaRPr>
          </a:p>
        </p:txBody>
      </p:sp>
      <p:pic>
        <p:nvPicPr>
          <p:cNvPr id="1252" name="Google Shape;1252;p199"/>
          <p:cNvPicPr preferRelativeResize="0"/>
          <p:nvPr/>
        </p:nvPicPr>
        <p:blipFill rotWithShape="1">
          <a:blip r:embed="rId3">
            <a:alphaModFix/>
          </a:blip>
          <a:srcRect/>
          <a:stretch/>
        </p:blipFill>
        <p:spPr>
          <a:xfrm>
            <a:off x="2855875" y="510475"/>
            <a:ext cx="6207987" cy="4139885"/>
          </a:xfrm>
          <a:prstGeom prst="rect">
            <a:avLst/>
          </a:prstGeom>
          <a:noFill/>
          <a:ln>
            <a:noFill/>
          </a:ln>
        </p:spPr>
      </p:pic>
      <p:sp>
        <p:nvSpPr>
          <p:cNvPr id="1253" name="Google Shape;1253;p199"/>
          <p:cNvSpPr txBox="1"/>
          <p:nvPr/>
        </p:nvSpPr>
        <p:spPr>
          <a:xfrm>
            <a:off x="6127780" y="4802933"/>
            <a:ext cx="2532000" cy="2283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Source: Strategy Analytics</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0A6B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0A6B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0A6B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4449</Words>
  <Application>Microsoft Macintosh PowerPoint</Application>
  <PresentationFormat>On-screen Show (16:9)</PresentationFormat>
  <Paragraphs>478</Paragraphs>
  <Slides>44</Slides>
  <Notes>44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44</vt:i4>
      </vt:variant>
    </vt:vector>
  </HeadingPairs>
  <TitlesOfParts>
    <vt:vector size="52" baseType="lpstr">
      <vt:lpstr>Corbel</vt:lpstr>
      <vt:lpstr>Open Sans SemiBold</vt:lpstr>
      <vt:lpstr>Open Sans</vt:lpstr>
      <vt:lpstr>Century Gothic</vt:lpstr>
      <vt:lpstr>Simple Light</vt:lpstr>
      <vt:lpstr>Simple Light</vt:lpstr>
      <vt:lpstr>Simple Light</vt:lpstr>
      <vt:lpstr>Simple Light</vt:lpstr>
      <vt:lpstr>RISC-V Introduction Welcome to the Open era of computing!</vt:lpstr>
      <vt:lpstr>Welcome to the Open era of computing.</vt:lpstr>
      <vt:lpstr>Disruptive Technology</vt:lpstr>
      <vt:lpstr>Industry innovation on RISC-V</vt:lpstr>
      <vt:lpstr>Unconstrained Opportunity</vt:lpstr>
      <vt:lpstr>Beyond removing barriers,  RISC-V fuels our community to  seize growing opportunities</vt:lpstr>
      <vt:lpstr>By 2025, 40% of application-specific integrated circuits (ASICs) will be designed by OEMs, up from around 30% today.   Custom ICs Based on RISC-V Will Enable Cost-Effective IoT Product Differentiation  Gartner, June 2020 </vt:lpstr>
      <vt:lpstr>RISC-V’s open model will spur adoption by cloud service providers and streamline resources for chip vendors</vt:lpstr>
      <vt:lpstr>30 billion connected and IoT devices demand security and custom processors</vt:lpstr>
      <vt:lpstr>Rapid RISC-V growth led by industrial</vt:lpstr>
      <vt:lpstr>Nearly a quarter of designs incorporate RISC-V</vt:lpstr>
      <vt:lpstr>RISC-V IP, SW, and Tools build momentum</vt:lpstr>
      <vt:lpstr>RISC-V adoption spans industries and workloads</vt:lpstr>
      <vt:lpstr>2k+ RISC-V Members across 70 Countries</vt:lpstr>
      <vt:lpstr>Dedicated Community</vt:lpstr>
      <vt:lpstr>Incredible industry progress</vt:lpstr>
      <vt:lpstr>RISC-V is the foundation of the open era of computing</vt:lpstr>
      <vt:lpstr>RISC-V delivers incredible member support</vt:lpstr>
      <vt:lpstr>Build RISC-V into your company strategy, and your personal mission</vt:lpstr>
      <vt:lpstr>“The future of American industry depends on open source tech, …  RISC-V is gaining traction in the hardware manufacturing space throughout the world, because it lowers barriers to entry and increases chip development speed.”               -- Wired  </vt:lpstr>
      <vt:lpstr>Marketing and Visibility benefits Share your products and progress with RISC-V! </vt:lpstr>
      <vt:lpstr>RISC-V Events</vt:lpstr>
      <vt:lpstr>RISC-V Blog </vt:lpstr>
      <vt:lpstr>Case Studies</vt:lpstr>
      <vt:lpstr>Content - Social</vt:lpstr>
      <vt:lpstr>Press and Analysts</vt:lpstr>
      <vt:lpstr>Branding</vt:lpstr>
      <vt:lpstr>Working Groups Join, participate, and engage with the RISC-V Community!</vt:lpstr>
      <vt:lpstr>Marketing Committee + Working Groups</vt:lpstr>
      <vt:lpstr>Technical Working Groups</vt:lpstr>
      <vt:lpstr>Group/Meeting Types &amp; Responsibilities</vt:lpstr>
      <vt:lpstr>Special Interest Groups (SIGs)</vt:lpstr>
      <vt:lpstr>The Community Promote your products and people!</vt:lpstr>
      <vt:lpstr>RISC-V Alliances</vt:lpstr>
      <vt:lpstr>RISC-V Training Partners</vt:lpstr>
      <vt:lpstr>RISC-V Exchange</vt:lpstr>
      <vt:lpstr>RISC-V Ambassador Program</vt:lpstr>
      <vt:lpstr>Joining RISC-V International</vt:lpstr>
      <vt:lpstr>Meet the RISC-V Team</vt:lpstr>
      <vt:lpstr>1.7k+ RISC-V Members across 70 Countries</vt:lpstr>
      <vt:lpstr>Benefit of joining RISC-V</vt:lpstr>
      <vt:lpstr>PowerPoint Presentation</vt:lpstr>
      <vt:lpstr>Membership Options</vt:lpstr>
      <vt:lpstr>Thank you Questions: info@riscv.org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RISC-V Introduction Welcome to the Open era of computing!</dc:title>
  <cp:lastModifiedBy>Kim McMahon</cp:lastModifiedBy>
  <cp:revision>1</cp:revision>
  <dcterms:modified xsi:type="dcterms:W3CDTF">2021-05-06T16:46:19Z</dcterms:modified>
</cp:coreProperties>
</file>